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8.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9.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 id="2147483676" r:id="rId2"/>
    <p:sldMasterId id="2147483688" r:id="rId3"/>
  </p:sldMasterIdLst>
  <p:notesMasterIdLst>
    <p:notesMasterId r:id="rId61"/>
  </p:notesMasterIdLst>
  <p:sldIdLst>
    <p:sldId id="382" r:id="rId4"/>
    <p:sldId id="443" r:id="rId5"/>
    <p:sldId id="391" r:id="rId6"/>
    <p:sldId id="392" r:id="rId7"/>
    <p:sldId id="393" r:id="rId8"/>
    <p:sldId id="394" r:id="rId9"/>
    <p:sldId id="425" r:id="rId10"/>
    <p:sldId id="426" r:id="rId11"/>
    <p:sldId id="427" r:id="rId12"/>
    <p:sldId id="428" r:id="rId13"/>
    <p:sldId id="429" r:id="rId14"/>
    <p:sldId id="430" r:id="rId15"/>
    <p:sldId id="431" r:id="rId16"/>
    <p:sldId id="432" r:id="rId17"/>
    <p:sldId id="399" r:id="rId18"/>
    <p:sldId id="462" r:id="rId19"/>
    <p:sldId id="403" r:id="rId20"/>
    <p:sldId id="433" r:id="rId21"/>
    <p:sldId id="405" r:id="rId22"/>
    <p:sldId id="463" r:id="rId23"/>
    <p:sldId id="406" r:id="rId24"/>
    <p:sldId id="407" r:id="rId25"/>
    <p:sldId id="408" r:id="rId26"/>
    <p:sldId id="409" r:id="rId27"/>
    <p:sldId id="410" r:id="rId28"/>
    <p:sldId id="464" r:id="rId29"/>
    <p:sldId id="465" r:id="rId30"/>
    <p:sldId id="411" r:id="rId31"/>
    <p:sldId id="416" r:id="rId32"/>
    <p:sldId id="434" r:id="rId33"/>
    <p:sldId id="435" r:id="rId34"/>
    <p:sldId id="436" r:id="rId35"/>
    <p:sldId id="442" r:id="rId36"/>
    <p:sldId id="437" r:id="rId37"/>
    <p:sldId id="438" r:id="rId38"/>
    <p:sldId id="439" r:id="rId39"/>
    <p:sldId id="440" r:id="rId40"/>
    <p:sldId id="441" r:id="rId41"/>
    <p:sldId id="461" r:id="rId42"/>
    <p:sldId id="444" r:id="rId43"/>
    <p:sldId id="445" r:id="rId44"/>
    <p:sldId id="446" r:id="rId45"/>
    <p:sldId id="447" r:id="rId46"/>
    <p:sldId id="448" r:id="rId47"/>
    <p:sldId id="449" r:id="rId48"/>
    <p:sldId id="450" r:id="rId49"/>
    <p:sldId id="451" r:id="rId50"/>
    <p:sldId id="452" r:id="rId51"/>
    <p:sldId id="453" r:id="rId52"/>
    <p:sldId id="454" r:id="rId53"/>
    <p:sldId id="455" r:id="rId54"/>
    <p:sldId id="456" r:id="rId55"/>
    <p:sldId id="457" r:id="rId56"/>
    <p:sldId id="458" r:id="rId57"/>
    <p:sldId id="459" r:id="rId58"/>
    <p:sldId id="460" r:id="rId59"/>
    <p:sldId id="326" r:id="rId60"/>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5ABE1"/>
    <a:srgbClr val="8AB8E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934" autoAdjust="0"/>
    <p:restoredTop sz="94660"/>
  </p:normalViewPr>
  <p:slideViewPr>
    <p:cSldViewPr snapToGrid="0">
      <p:cViewPr varScale="1">
        <p:scale>
          <a:sx n="147" d="100"/>
          <a:sy n="147" d="100"/>
        </p:scale>
        <p:origin x="200" y="72"/>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viewProps" Target="view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61"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theme" Target="theme/theme1.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s>
</file>

<file path=ppt/charts/_rels/chart1.xml.rels><?xml version="1.0" encoding="UTF-8" standalone="yes"?>
<Relationships xmlns="http://schemas.openxmlformats.org/package/2006/relationships"><Relationship Id="rId3" Type="http://schemas.openxmlformats.org/officeDocument/2006/relationships/oleObject" Target="file:///\\boc-srv-002\users$\Teaching%20Staff\025DBrown\Top%2025%20Insight%20Feb%202025.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boc-srv-002\users$\Teaching%20Staff\025DBrown\Top%2025%20Insight%20Feb%202025.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boc-srv-002\users$\Teaching%20Staff\025DBrown\Top%2025%20Insight%20Feb%202025.xlsx" TargetMode="External"/><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GB"/>
              <a:t>5+Level 6</a:t>
            </a:r>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spPr>
            <a:solidFill>
              <a:schemeClr val="accent1"/>
            </a:solidFill>
            <a:ln>
              <a:noFill/>
            </a:ln>
            <a:effectLst/>
          </c:spPr>
          <c:invertIfNegative val="0"/>
          <c:cat>
            <c:strRef>
              <c:f>Sheet1!$A$2:$A$26</c:f>
              <c:strCache>
                <c:ptCount val="25"/>
                <c:pt idx="0">
                  <c:v>Jordanhill</c:v>
                </c:pt>
                <c:pt idx="1">
                  <c:v>Mearns Castle</c:v>
                </c:pt>
                <c:pt idx="2">
                  <c:v>Woodfarm</c:v>
                </c:pt>
                <c:pt idx="3">
                  <c:v>Douglas</c:v>
                </c:pt>
                <c:pt idx="4">
                  <c:v>St Ninian's (ERC)</c:v>
                </c:pt>
                <c:pt idx="5">
                  <c:v>Linlithgow</c:v>
                </c:pt>
                <c:pt idx="6">
                  <c:v>Bearsden</c:v>
                </c:pt>
                <c:pt idx="7">
                  <c:v>Boclair</c:v>
                </c:pt>
                <c:pt idx="8">
                  <c:v>Williamwood</c:v>
                </c:pt>
                <c:pt idx="9">
                  <c:v>Aberdeen Grammar</c:v>
                </c:pt>
                <c:pt idx="10">
                  <c:v>Boroughmuir </c:v>
                </c:pt>
                <c:pt idx="11">
                  <c:v>Bishopbriggs</c:v>
                </c:pt>
                <c:pt idx="12">
                  <c:v>Cults Academy </c:v>
                </c:pt>
                <c:pt idx="13">
                  <c:v>Dunblane</c:v>
                </c:pt>
                <c:pt idx="14">
                  <c:v>Lenzie</c:v>
                </c:pt>
                <c:pt idx="15">
                  <c:v>North Berwick</c:v>
                </c:pt>
                <c:pt idx="16">
                  <c:v>James Gillespie's</c:v>
                </c:pt>
                <c:pt idx="17">
                  <c:v>Eastwood</c:v>
                </c:pt>
                <c:pt idx="18">
                  <c:v>Gryffe</c:v>
                </c:pt>
                <c:pt idx="19">
                  <c:v>Strathaven</c:v>
                </c:pt>
                <c:pt idx="20">
                  <c:v>Turnbull</c:v>
                </c:pt>
                <c:pt idx="21">
                  <c:v>Hyndland</c:v>
                </c:pt>
                <c:pt idx="22">
                  <c:v>Moffat</c:v>
                </c:pt>
                <c:pt idx="23">
                  <c:v>St Thomas of Aquins</c:v>
                </c:pt>
                <c:pt idx="24">
                  <c:v>Plockton </c:v>
                </c:pt>
              </c:strCache>
            </c:strRef>
          </c:cat>
          <c:val>
            <c:numRef>
              <c:f>Sheet1!$B$2:$B$26</c:f>
              <c:numCache>
                <c:formatCode>General</c:formatCode>
                <c:ptCount val="25"/>
                <c:pt idx="0">
                  <c:v>94</c:v>
                </c:pt>
                <c:pt idx="1">
                  <c:v>83</c:v>
                </c:pt>
                <c:pt idx="2">
                  <c:v>83</c:v>
                </c:pt>
                <c:pt idx="3">
                  <c:v>81</c:v>
                </c:pt>
                <c:pt idx="4">
                  <c:v>80</c:v>
                </c:pt>
                <c:pt idx="5">
                  <c:v>79</c:v>
                </c:pt>
                <c:pt idx="6">
                  <c:v>78</c:v>
                </c:pt>
                <c:pt idx="7">
                  <c:v>77</c:v>
                </c:pt>
                <c:pt idx="8">
                  <c:v>77</c:v>
                </c:pt>
                <c:pt idx="9">
                  <c:v>74</c:v>
                </c:pt>
                <c:pt idx="10">
                  <c:v>74</c:v>
                </c:pt>
                <c:pt idx="11">
                  <c:v>71</c:v>
                </c:pt>
                <c:pt idx="12">
                  <c:v>71</c:v>
                </c:pt>
                <c:pt idx="13">
                  <c:v>70</c:v>
                </c:pt>
                <c:pt idx="14">
                  <c:v>70</c:v>
                </c:pt>
                <c:pt idx="15">
                  <c:v>70</c:v>
                </c:pt>
                <c:pt idx="16">
                  <c:v>68</c:v>
                </c:pt>
                <c:pt idx="17">
                  <c:v>65</c:v>
                </c:pt>
                <c:pt idx="18">
                  <c:v>65</c:v>
                </c:pt>
                <c:pt idx="19">
                  <c:v>64</c:v>
                </c:pt>
                <c:pt idx="20">
                  <c:v>64</c:v>
                </c:pt>
                <c:pt idx="21">
                  <c:v>63</c:v>
                </c:pt>
                <c:pt idx="22">
                  <c:v>63</c:v>
                </c:pt>
                <c:pt idx="23">
                  <c:v>63</c:v>
                </c:pt>
                <c:pt idx="24">
                  <c:v>62</c:v>
                </c:pt>
              </c:numCache>
            </c:numRef>
          </c:val>
          <c:extLst>
            <c:ext xmlns:c16="http://schemas.microsoft.com/office/drawing/2014/chart" uri="{C3380CC4-5D6E-409C-BE32-E72D297353CC}">
              <c16:uniqueId val="{00000000-C2D8-4B96-AA5B-E0A13A6E3F1E}"/>
            </c:ext>
          </c:extLst>
        </c:ser>
        <c:dLbls>
          <c:showLegendKey val="0"/>
          <c:showVal val="0"/>
          <c:showCatName val="0"/>
          <c:showSerName val="0"/>
          <c:showPercent val="0"/>
          <c:showBubbleSize val="0"/>
        </c:dLbls>
        <c:gapWidth val="219"/>
        <c:overlap val="-27"/>
        <c:axId val="343318792"/>
        <c:axId val="343317808"/>
      </c:barChart>
      <c:catAx>
        <c:axId val="3433187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43317808"/>
        <c:crosses val="autoZero"/>
        <c:auto val="1"/>
        <c:lblAlgn val="ctr"/>
        <c:lblOffset val="100"/>
        <c:noMultiLvlLbl val="0"/>
      </c:catAx>
      <c:valAx>
        <c:axId val="34331780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4331879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GB"/>
              <a:t>5+Level 6</a:t>
            </a:r>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spPr>
            <a:solidFill>
              <a:schemeClr val="accent1"/>
            </a:solidFill>
            <a:ln>
              <a:noFill/>
            </a:ln>
            <a:effectLst/>
          </c:spPr>
          <c:invertIfNegative val="0"/>
          <c:cat>
            <c:strRef>
              <c:f>Sheet1!$A$2:$A$26</c:f>
              <c:strCache>
                <c:ptCount val="25"/>
                <c:pt idx="0">
                  <c:v>Jordanhill</c:v>
                </c:pt>
                <c:pt idx="1">
                  <c:v>Mearns Castle</c:v>
                </c:pt>
                <c:pt idx="2">
                  <c:v>Woodfarm</c:v>
                </c:pt>
                <c:pt idx="3">
                  <c:v>Douglas</c:v>
                </c:pt>
                <c:pt idx="4">
                  <c:v>St Ninian's (ERC)</c:v>
                </c:pt>
                <c:pt idx="5">
                  <c:v>Linlithgow</c:v>
                </c:pt>
                <c:pt idx="6">
                  <c:v>Bearsden</c:v>
                </c:pt>
                <c:pt idx="7">
                  <c:v>Boclair</c:v>
                </c:pt>
                <c:pt idx="8">
                  <c:v>Williamwood</c:v>
                </c:pt>
                <c:pt idx="9">
                  <c:v>Aberdeen Grammar</c:v>
                </c:pt>
                <c:pt idx="10">
                  <c:v>Boroughmuir </c:v>
                </c:pt>
                <c:pt idx="11">
                  <c:v>Bishopbriggs</c:v>
                </c:pt>
                <c:pt idx="12">
                  <c:v>Cults Academy </c:v>
                </c:pt>
                <c:pt idx="13">
                  <c:v>Dunblane</c:v>
                </c:pt>
                <c:pt idx="14">
                  <c:v>Lenzie</c:v>
                </c:pt>
                <c:pt idx="15">
                  <c:v>North Berwick</c:v>
                </c:pt>
                <c:pt idx="16">
                  <c:v>James Gillespie's</c:v>
                </c:pt>
                <c:pt idx="17">
                  <c:v>Eastwood</c:v>
                </c:pt>
                <c:pt idx="18">
                  <c:v>Gryffe</c:v>
                </c:pt>
                <c:pt idx="19">
                  <c:v>Strathaven</c:v>
                </c:pt>
                <c:pt idx="20">
                  <c:v>Turnbull</c:v>
                </c:pt>
                <c:pt idx="21">
                  <c:v>Hyndland</c:v>
                </c:pt>
                <c:pt idx="22">
                  <c:v>Moffat</c:v>
                </c:pt>
                <c:pt idx="23">
                  <c:v>St Thomas of Aquins</c:v>
                </c:pt>
                <c:pt idx="24">
                  <c:v>Plockton </c:v>
                </c:pt>
              </c:strCache>
            </c:strRef>
          </c:cat>
          <c:val>
            <c:numRef>
              <c:f>Sheet1!$B$2:$B$26</c:f>
              <c:numCache>
                <c:formatCode>General</c:formatCode>
                <c:ptCount val="25"/>
                <c:pt idx="0">
                  <c:v>94</c:v>
                </c:pt>
                <c:pt idx="1">
                  <c:v>83</c:v>
                </c:pt>
                <c:pt idx="2">
                  <c:v>83</c:v>
                </c:pt>
                <c:pt idx="3">
                  <c:v>81</c:v>
                </c:pt>
                <c:pt idx="4">
                  <c:v>80</c:v>
                </c:pt>
                <c:pt idx="5">
                  <c:v>79</c:v>
                </c:pt>
                <c:pt idx="6">
                  <c:v>78</c:v>
                </c:pt>
                <c:pt idx="7">
                  <c:v>77</c:v>
                </c:pt>
                <c:pt idx="8">
                  <c:v>77</c:v>
                </c:pt>
                <c:pt idx="9">
                  <c:v>74</c:v>
                </c:pt>
                <c:pt idx="10">
                  <c:v>74</c:v>
                </c:pt>
                <c:pt idx="11">
                  <c:v>71</c:v>
                </c:pt>
                <c:pt idx="12">
                  <c:v>71</c:v>
                </c:pt>
                <c:pt idx="13">
                  <c:v>70</c:v>
                </c:pt>
                <c:pt idx="14">
                  <c:v>70</c:v>
                </c:pt>
                <c:pt idx="15">
                  <c:v>70</c:v>
                </c:pt>
                <c:pt idx="16">
                  <c:v>68</c:v>
                </c:pt>
                <c:pt idx="17">
                  <c:v>65</c:v>
                </c:pt>
                <c:pt idx="18">
                  <c:v>65</c:v>
                </c:pt>
                <c:pt idx="19">
                  <c:v>64</c:v>
                </c:pt>
                <c:pt idx="20">
                  <c:v>64</c:v>
                </c:pt>
                <c:pt idx="21">
                  <c:v>63</c:v>
                </c:pt>
                <c:pt idx="22">
                  <c:v>63</c:v>
                </c:pt>
                <c:pt idx="23">
                  <c:v>63</c:v>
                </c:pt>
                <c:pt idx="24">
                  <c:v>62</c:v>
                </c:pt>
              </c:numCache>
            </c:numRef>
          </c:val>
          <c:extLst>
            <c:ext xmlns:c16="http://schemas.microsoft.com/office/drawing/2014/chart" uri="{C3380CC4-5D6E-409C-BE32-E72D297353CC}">
              <c16:uniqueId val="{00000000-C2D8-4B96-AA5B-E0A13A6E3F1E}"/>
            </c:ext>
          </c:extLst>
        </c:ser>
        <c:dLbls>
          <c:showLegendKey val="0"/>
          <c:showVal val="0"/>
          <c:showCatName val="0"/>
          <c:showSerName val="0"/>
          <c:showPercent val="0"/>
          <c:showBubbleSize val="0"/>
        </c:dLbls>
        <c:gapWidth val="219"/>
        <c:overlap val="-27"/>
        <c:axId val="343318792"/>
        <c:axId val="343317808"/>
      </c:barChart>
      <c:catAx>
        <c:axId val="3433187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43317808"/>
        <c:crosses val="autoZero"/>
        <c:auto val="1"/>
        <c:lblAlgn val="ctr"/>
        <c:lblOffset val="100"/>
        <c:noMultiLvlLbl val="0"/>
      </c:catAx>
      <c:valAx>
        <c:axId val="34331780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4331879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GB"/>
              <a:t>5+Level 6 v SIMD 1&amp;2</a:t>
            </a:r>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spPr>
            <a:solidFill>
              <a:schemeClr val="accent1"/>
            </a:solidFill>
            <a:ln>
              <a:noFill/>
            </a:ln>
            <a:effectLst/>
          </c:spPr>
          <c:invertIfNegative val="0"/>
          <c:cat>
            <c:strRef>
              <c:f>Sheet1!$A$2:$A$26</c:f>
              <c:strCache>
                <c:ptCount val="25"/>
                <c:pt idx="0">
                  <c:v>Jordanhill</c:v>
                </c:pt>
                <c:pt idx="1">
                  <c:v>Mearns Castle</c:v>
                </c:pt>
                <c:pt idx="2">
                  <c:v>Woodfarm</c:v>
                </c:pt>
                <c:pt idx="3">
                  <c:v>Douglas</c:v>
                </c:pt>
                <c:pt idx="4">
                  <c:v>St Ninian's (ERC)</c:v>
                </c:pt>
                <c:pt idx="5">
                  <c:v>Linlithgow</c:v>
                </c:pt>
                <c:pt idx="6">
                  <c:v>Bearsden</c:v>
                </c:pt>
                <c:pt idx="7">
                  <c:v>Boclair</c:v>
                </c:pt>
                <c:pt idx="8">
                  <c:v>Williamwood</c:v>
                </c:pt>
                <c:pt idx="9">
                  <c:v>Aberdeen Grammar</c:v>
                </c:pt>
                <c:pt idx="10">
                  <c:v>Boroughmuir </c:v>
                </c:pt>
                <c:pt idx="11">
                  <c:v>Bishopbriggs</c:v>
                </c:pt>
                <c:pt idx="12">
                  <c:v>Cults Academy </c:v>
                </c:pt>
                <c:pt idx="13">
                  <c:v>Dunblane</c:v>
                </c:pt>
                <c:pt idx="14">
                  <c:v>Lenzie</c:v>
                </c:pt>
                <c:pt idx="15">
                  <c:v>North Berwick</c:v>
                </c:pt>
                <c:pt idx="16">
                  <c:v>James Gillespie's</c:v>
                </c:pt>
                <c:pt idx="17">
                  <c:v>Eastwood</c:v>
                </c:pt>
                <c:pt idx="18">
                  <c:v>Gryffe</c:v>
                </c:pt>
                <c:pt idx="19">
                  <c:v>Strathaven</c:v>
                </c:pt>
                <c:pt idx="20">
                  <c:v>Turnbull</c:v>
                </c:pt>
                <c:pt idx="21">
                  <c:v>Hyndland</c:v>
                </c:pt>
                <c:pt idx="22">
                  <c:v>Moffat</c:v>
                </c:pt>
                <c:pt idx="23">
                  <c:v>St Thomas of Aquins</c:v>
                </c:pt>
                <c:pt idx="24">
                  <c:v>Plockton </c:v>
                </c:pt>
              </c:strCache>
            </c:strRef>
          </c:cat>
          <c:val>
            <c:numRef>
              <c:f>Sheet1!$B$2:$B$26</c:f>
              <c:numCache>
                <c:formatCode>General</c:formatCode>
                <c:ptCount val="25"/>
                <c:pt idx="0">
                  <c:v>94</c:v>
                </c:pt>
                <c:pt idx="1">
                  <c:v>83</c:v>
                </c:pt>
                <c:pt idx="2">
                  <c:v>83</c:v>
                </c:pt>
                <c:pt idx="3">
                  <c:v>81</c:v>
                </c:pt>
                <c:pt idx="4">
                  <c:v>80</c:v>
                </c:pt>
                <c:pt idx="5">
                  <c:v>79</c:v>
                </c:pt>
                <c:pt idx="6">
                  <c:v>78</c:v>
                </c:pt>
                <c:pt idx="7">
                  <c:v>77</c:v>
                </c:pt>
                <c:pt idx="8">
                  <c:v>77</c:v>
                </c:pt>
                <c:pt idx="9">
                  <c:v>74</c:v>
                </c:pt>
                <c:pt idx="10">
                  <c:v>74</c:v>
                </c:pt>
                <c:pt idx="11">
                  <c:v>71</c:v>
                </c:pt>
                <c:pt idx="12">
                  <c:v>71</c:v>
                </c:pt>
                <c:pt idx="13">
                  <c:v>70</c:v>
                </c:pt>
                <c:pt idx="14">
                  <c:v>70</c:v>
                </c:pt>
                <c:pt idx="15">
                  <c:v>70</c:v>
                </c:pt>
                <c:pt idx="16">
                  <c:v>68</c:v>
                </c:pt>
                <c:pt idx="17">
                  <c:v>65</c:v>
                </c:pt>
                <c:pt idx="18">
                  <c:v>65</c:v>
                </c:pt>
                <c:pt idx="19">
                  <c:v>64</c:v>
                </c:pt>
                <c:pt idx="20">
                  <c:v>64</c:v>
                </c:pt>
                <c:pt idx="21">
                  <c:v>63</c:v>
                </c:pt>
                <c:pt idx="22">
                  <c:v>63</c:v>
                </c:pt>
                <c:pt idx="23">
                  <c:v>63</c:v>
                </c:pt>
                <c:pt idx="24">
                  <c:v>62</c:v>
                </c:pt>
              </c:numCache>
            </c:numRef>
          </c:val>
          <c:extLst>
            <c:ext xmlns:c16="http://schemas.microsoft.com/office/drawing/2014/chart" uri="{C3380CC4-5D6E-409C-BE32-E72D297353CC}">
              <c16:uniqueId val="{00000000-6B2D-4978-B527-68F73D90798C}"/>
            </c:ext>
          </c:extLst>
        </c:ser>
        <c:ser>
          <c:idx val="1"/>
          <c:order val="1"/>
          <c:spPr>
            <a:solidFill>
              <a:schemeClr val="accent2"/>
            </a:solidFill>
            <a:ln>
              <a:noFill/>
            </a:ln>
            <a:effectLst/>
          </c:spPr>
          <c:invertIfNegative val="0"/>
          <c:cat>
            <c:strRef>
              <c:f>Sheet1!$A$2:$A$26</c:f>
              <c:strCache>
                <c:ptCount val="25"/>
                <c:pt idx="0">
                  <c:v>Jordanhill</c:v>
                </c:pt>
                <c:pt idx="1">
                  <c:v>Mearns Castle</c:v>
                </c:pt>
                <c:pt idx="2">
                  <c:v>Woodfarm</c:v>
                </c:pt>
                <c:pt idx="3">
                  <c:v>Douglas</c:v>
                </c:pt>
                <c:pt idx="4">
                  <c:v>St Ninian's (ERC)</c:v>
                </c:pt>
                <c:pt idx="5">
                  <c:v>Linlithgow</c:v>
                </c:pt>
                <c:pt idx="6">
                  <c:v>Bearsden</c:v>
                </c:pt>
                <c:pt idx="7">
                  <c:v>Boclair</c:v>
                </c:pt>
                <c:pt idx="8">
                  <c:v>Williamwood</c:v>
                </c:pt>
                <c:pt idx="9">
                  <c:v>Aberdeen Grammar</c:v>
                </c:pt>
                <c:pt idx="10">
                  <c:v>Boroughmuir </c:v>
                </c:pt>
                <c:pt idx="11">
                  <c:v>Bishopbriggs</c:v>
                </c:pt>
                <c:pt idx="12">
                  <c:v>Cults Academy </c:v>
                </c:pt>
                <c:pt idx="13">
                  <c:v>Dunblane</c:v>
                </c:pt>
                <c:pt idx="14">
                  <c:v>Lenzie</c:v>
                </c:pt>
                <c:pt idx="15">
                  <c:v>North Berwick</c:v>
                </c:pt>
                <c:pt idx="16">
                  <c:v>James Gillespie's</c:v>
                </c:pt>
                <c:pt idx="17">
                  <c:v>Eastwood</c:v>
                </c:pt>
                <c:pt idx="18">
                  <c:v>Gryffe</c:v>
                </c:pt>
                <c:pt idx="19">
                  <c:v>Strathaven</c:v>
                </c:pt>
                <c:pt idx="20">
                  <c:v>Turnbull</c:v>
                </c:pt>
                <c:pt idx="21">
                  <c:v>Hyndland</c:v>
                </c:pt>
                <c:pt idx="22">
                  <c:v>Moffat</c:v>
                </c:pt>
                <c:pt idx="23">
                  <c:v>St Thomas of Aquins</c:v>
                </c:pt>
                <c:pt idx="24">
                  <c:v>Plockton </c:v>
                </c:pt>
              </c:strCache>
            </c:strRef>
          </c:cat>
          <c:val>
            <c:numRef>
              <c:f>Sheet1!$C$2:$C$26</c:f>
              <c:numCache>
                <c:formatCode>General</c:formatCode>
                <c:ptCount val="25"/>
                <c:pt idx="0">
                  <c:v>0</c:v>
                </c:pt>
                <c:pt idx="1">
                  <c:v>0</c:v>
                </c:pt>
                <c:pt idx="2">
                  <c:v>10.5</c:v>
                </c:pt>
                <c:pt idx="3">
                  <c:v>5</c:v>
                </c:pt>
                <c:pt idx="4">
                  <c:v>0</c:v>
                </c:pt>
                <c:pt idx="5">
                  <c:v>4</c:v>
                </c:pt>
                <c:pt idx="6">
                  <c:v>0</c:v>
                </c:pt>
                <c:pt idx="7">
                  <c:v>19</c:v>
                </c:pt>
                <c:pt idx="8">
                  <c:v>0</c:v>
                </c:pt>
                <c:pt idx="9">
                  <c:v>4</c:v>
                </c:pt>
                <c:pt idx="10">
                  <c:v>2</c:v>
                </c:pt>
                <c:pt idx="11">
                  <c:v>3</c:v>
                </c:pt>
                <c:pt idx="12">
                  <c:v>0</c:v>
                </c:pt>
                <c:pt idx="13">
                  <c:v>0</c:v>
                </c:pt>
                <c:pt idx="14">
                  <c:v>8</c:v>
                </c:pt>
                <c:pt idx="15">
                  <c:v>0</c:v>
                </c:pt>
                <c:pt idx="16">
                  <c:v>0</c:v>
                </c:pt>
                <c:pt idx="17">
                  <c:v>0</c:v>
                </c:pt>
                <c:pt idx="18">
                  <c:v>0</c:v>
                </c:pt>
                <c:pt idx="19">
                  <c:v>0</c:v>
                </c:pt>
                <c:pt idx="20">
                  <c:v>17</c:v>
                </c:pt>
                <c:pt idx="21">
                  <c:v>26</c:v>
                </c:pt>
                <c:pt idx="22">
                  <c:v>0</c:v>
                </c:pt>
                <c:pt idx="23">
                  <c:v>9</c:v>
                </c:pt>
                <c:pt idx="24">
                  <c:v>0</c:v>
                </c:pt>
              </c:numCache>
            </c:numRef>
          </c:val>
          <c:extLst>
            <c:ext xmlns:c16="http://schemas.microsoft.com/office/drawing/2014/chart" uri="{C3380CC4-5D6E-409C-BE32-E72D297353CC}">
              <c16:uniqueId val="{00000001-6B2D-4978-B527-68F73D90798C}"/>
            </c:ext>
          </c:extLst>
        </c:ser>
        <c:dLbls>
          <c:showLegendKey val="0"/>
          <c:showVal val="0"/>
          <c:showCatName val="0"/>
          <c:showSerName val="0"/>
          <c:showPercent val="0"/>
          <c:showBubbleSize val="0"/>
        </c:dLbls>
        <c:gapWidth val="219"/>
        <c:overlap val="-27"/>
        <c:axId val="502721880"/>
        <c:axId val="502721224"/>
      </c:barChart>
      <c:catAx>
        <c:axId val="5027218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02721224"/>
        <c:crosses val="autoZero"/>
        <c:auto val="1"/>
        <c:lblAlgn val="ctr"/>
        <c:lblOffset val="100"/>
        <c:noMultiLvlLbl val="0"/>
      </c:catAx>
      <c:valAx>
        <c:axId val="50272122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02721880"/>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smtClean="0"/>
          </a:p>
        </p:txBody>
      </p:sp>
    </p:spTree>
    <p:extLst>
      <p:ext uri="{BB962C8B-B14F-4D97-AF65-F5344CB8AC3E}">
        <p14:creationId xmlns:p14="http://schemas.microsoft.com/office/powerpoint/2010/main" val="7185865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91138" name="Google Shape;566;p42:notes"/>
          <p:cNvSpPr>
            <a:spLocks noGrp="1"/>
          </p:cNvSpPr>
          <p:nvPr>
            <p:ph type="body" idx="1"/>
          </p:nvPr>
        </p:nvSpPr>
        <p:spPr bwMode="auto">
          <a:xfrm>
            <a:off x="666750" y="4643438"/>
            <a:ext cx="5335588" cy="43989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pPr>
              <a:spcBef>
                <a:spcPct val="0"/>
              </a:spcBef>
            </a:pPr>
            <a:endParaRPr lang="en-US" altLang="en-US" smtClean="0"/>
          </a:p>
        </p:txBody>
      </p:sp>
      <p:sp>
        <p:nvSpPr>
          <p:cNvPr id="91139" name="Google Shape;567;p42:notes"/>
          <p:cNvSpPr>
            <a:spLocks noGrp="1" noRot="1" noChangeAspect="1" noTextEdit="1"/>
          </p:cNvSpPr>
          <p:nvPr>
            <p:ph type="sldImg" idx="2"/>
          </p:nvPr>
        </p:nvSpPr>
        <p:spPr bwMode="auto">
          <a:xfrm>
            <a:off x="890588" y="733425"/>
            <a:ext cx="4887912" cy="3665538"/>
          </a:xfrm>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Tree>
    <p:extLst>
      <p:ext uri="{BB962C8B-B14F-4D97-AF65-F5344CB8AC3E}">
        <p14:creationId xmlns:p14="http://schemas.microsoft.com/office/powerpoint/2010/main" val="2752178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93186" name="Google Shape;566;p42:notes"/>
          <p:cNvSpPr>
            <a:spLocks noGrp="1"/>
          </p:cNvSpPr>
          <p:nvPr>
            <p:ph type="body" idx="1"/>
          </p:nvPr>
        </p:nvSpPr>
        <p:spPr bwMode="auto">
          <a:xfrm>
            <a:off x="666750" y="4643438"/>
            <a:ext cx="5335588" cy="43989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pPr>
              <a:spcBef>
                <a:spcPct val="0"/>
              </a:spcBef>
            </a:pPr>
            <a:endParaRPr lang="en-US" altLang="en-US" smtClean="0"/>
          </a:p>
        </p:txBody>
      </p:sp>
      <p:sp>
        <p:nvSpPr>
          <p:cNvPr id="93187" name="Google Shape;567;p42:notes"/>
          <p:cNvSpPr>
            <a:spLocks noGrp="1" noRot="1" noChangeAspect="1" noTextEdit="1"/>
          </p:cNvSpPr>
          <p:nvPr>
            <p:ph type="sldImg" idx="2"/>
          </p:nvPr>
        </p:nvSpPr>
        <p:spPr bwMode="auto">
          <a:xfrm>
            <a:off x="77788" y="733425"/>
            <a:ext cx="6513512" cy="3665538"/>
          </a:xfrm>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Tree>
    <p:extLst>
      <p:ext uri="{BB962C8B-B14F-4D97-AF65-F5344CB8AC3E}">
        <p14:creationId xmlns:p14="http://schemas.microsoft.com/office/powerpoint/2010/main" val="10580812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None/>
            </a:pPr>
            <a:r>
              <a:rPr lang="en-GB" dirty="0" smtClean="0"/>
              <a:t>We appreciate that the transition to secondary school can be a very anxious.  We have reviewed our process this year so that we know the pupils really well and have put a lot of thought in to class grouping for next </a:t>
            </a:r>
            <a:r>
              <a:rPr lang="en-GB" dirty="0" err="1" smtClean="0"/>
              <a:t>year.Process</a:t>
            </a:r>
            <a:r>
              <a:rPr lang="en-GB" dirty="0" smtClean="0"/>
              <a:t> started in September 2024</a:t>
            </a:r>
          </a:p>
          <a:p>
            <a:pPr marL="0" indent="0">
              <a:buNone/>
            </a:pPr>
            <a:r>
              <a:rPr lang="en-GB" dirty="0" smtClean="0"/>
              <a:t>Meeting with Primary Head Teachers</a:t>
            </a:r>
          </a:p>
          <a:p>
            <a:pPr marL="0" indent="0">
              <a:buNone/>
            </a:pPr>
            <a:r>
              <a:rPr lang="en-GB" dirty="0" smtClean="0"/>
              <a:t>Visited feeder Primary Schools twice in January – numeracy, literacy observed pupils in their learning, spoke to them individually and started discussions with class teachers</a:t>
            </a:r>
          </a:p>
          <a:p>
            <a:pPr marL="0" indent="0">
              <a:buNone/>
            </a:pPr>
            <a:r>
              <a:rPr lang="en-GB" dirty="0" smtClean="0"/>
              <a:t>Business/STEM in Feb – observed, got feedback from </a:t>
            </a:r>
            <a:r>
              <a:rPr lang="en-GB" dirty="0" err="1" smtClean="0"/>
              <a:t>Boclair</a:t>
            </a:r>
            <a:r>
              <a:rPr lang="en-GB" dirty="0" smtClean="0"/>
              <a:t> teachers, further discussions with class teacher</a:t>
            </a:r>
          </a:p>
          <a:p>
            <a:pPr marL="0" indent="0">
              <a:buNone/>
            </a:pPr>
            <a:r>
              <a:rPr lang="en-GB" dirty="0" smtClean="0"/>
              <a:t>SFL visits in March – further opportunity to observe and speak to pupils</a:t>
            </a:r>
          </a:p>
          <a:p>
            <a:pPr marL="0" indent="0">
              <a:buNone/>
            </a:pPr>
            <a:r>
              <a:rPr lang="en-GB" dirty="0" smtClean="0"/>
              <a:t>Meeting with Primary 7 teachers to check proposed class groupings</a:t>
            </a:r>
          </a:p>
          <a:p>
            <a:pPr marL="0" indent="0">
              <a:buNone/>
            </a:pPr>
            <a:r>
              <a:rPr lang="en-GB" dirty="0" smtClean="0"/>
              <a:t>Induction days – final opportunity to observe and will ask for pupil and teacher feedback</a:t>
            </a:r>
          </a:p>
          <a:p>
            <a:pPr marL="0" indent="0">
              <a:buNone/>
            </a:pPr>
            <a:endParaRPr lang="en-GB" dirty="0" smtClean="0"/>
          </a:p>
          <a:p>
            <a:pPr marL="0" indent="0">
              <a:buNone/>
            </a:pPr>
            <a:r>
              <a:rPr lang="en-GB" dirty="0" smtClean="0"/>
              <a:t>Taking all of this information we will work on </a:t>
            </a:r>
            <a:r>
              <a:rPr lang="en-GB" dirty="0" err="1" smtClean="0"/>
              <a:t>finalisining</a:t>
            </a:r>
            <a:r>
              <a:rPr lang="en-GB" dirty="0" smtClean="0"/>
              <a:t> class lists for August  and information will be communicated via primary schools prior to the summer holidays which will hopefully alleviate any anxiety</a:t>
            </a:r>
          </a:p>
          <a:p>
            <a:endParaRPr lang="en-GB"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402FB05-DADE-4691-B8BA-DC3E8C8D178D}"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43</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174035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37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altLang="en-US" smtClean="0"/>
              <a:t>9 subjects (21 periods) and registration in full class set.</a:t>
            </a:r>
          </a:p>
          <a:p>
            <a:r>
              <a:rPr lang="en-GB" altLang="en-US" smtClean="0"/>
              <a:t>6 subjects (11 periods) in practical set.</a:t>
            </a:r>
          </a:p>
          <a:p>
            <a:r>
              <a:rPr lang="en-GB" altLang="en-US" smtClean="0"/>
              <a:t>Ensure mix of pupils – opportunities for new friendships</a:t>
            </a:r>
          </a:p>
          <a:p>
            <a:r>
              <a:rPr lang="en-GB" altLang="en-US" smtClean="0"/>
              <a:t>Information from primary schools</a:t>
            </a:r>
          </a:p>
          <a:p>
            <a:r>
              <a:rPr lang="en-GB" altLang="en-US" smtClean="0"/>
              <a:t>Class groupings are context for learning.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072832C-A648-4233-A9C0-18C3FFF0DF8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353837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96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altLang="en-US" smtClean="0"/>
              <a:t>Importance of registration</a:t>
            </a:r>
          </a:p>
          <a:p>
            <a:r>
              <a:rPr lang="en-GB" altLang="en-US" smtClean="0"/>
              <a:t>First Year dismissed 5 minutes early</a:t>
            </a:r>
          </a:p>
          <a:p>
            <a:r>
              <a:rPr lang="en-GB" altLang="en-US" smtClean="0"/>
              <a:t>Currently reviewing and consulting on break arrangements</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CF8466C-EF8E-41CC-97FF-A4B5E722338A}"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407981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lstStyle/>
          <a:p>
            <a:pPr>
              <a:defRPr/>
            </a:pPr>
            <a:r>
              <a:rPr lang="en-GB" dirty="0"/>
              <a:t>Broad General Education continues until end S3. </a:t>
            </a:r>
            <a:r>
              <a:rPr lang="en-GB" dirty="0">
                <a:ea typeface="+mn-ea"/>
                <a:cs typeface="+mn-cs"/>
              </a:rPr>
              <a:t>There are eight curriculum areas: expressive arts, health and wellbeing, languages (including English, </a:t>
            </a:r>
            <a:r>
              <a:rPr lang="en-GB" dirty="0" err="1">
                <a:ea typeface="+mn-ea"/>
                <a:cs typeface="+mn-cs"/>
              </a:rPr>
              <a:t>Gàidhlig</a:t>
            </a:r>
            <a:r>
              <a:rPr lang="en-GB" dirty="0">
                <a:ea typeface="+mn-ea"/>
                <a:cs typeface="+mn-cs"/>
              </a:rPr>
              <a:t> and Gaelic learners and modern languages), mathematics, religious and moral studies, sciences, social studies and technologies.</a:t>
            </a:r>
          </a:p>
          <a:p>
            <a:pPr>
              <a:defRPr/>
            </a:pPr>
            <a:r>
              <a:rPr lang="en-GB" dirty="0">
                <a:ea typeface="+mn-ea"/>
                <a:cs typeface="+mn-cs"/>
              </a:rPr>
              <a:t>Organisation demands – help to pack bag, help to manage homework.  Use of Satchel 1.</a:t>
            </a:r>
          </a:p>
          <a:p>
            <a:pPr>
              <a:defRPr/>
            </a:pPr>
            <a:r>
              <a:rPr lang="en-GB" dirty="0">
                <a:ea typeface="+mn-ea"/>
                <a:cs typeface="+mn-cs"/>
              </a:rPr>
              <a:t>Translates into 15 different subjects.  Each period lasts 50 minutes.</a:t>
            </a:r>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72C7DDB-F136-4ED6-84DB-D0C339607C27}"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55354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57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altLang="en-US" smtClean="0"/>
              <a:t>Open Evening – showcase of department work in new school building</a:t>
            </a:r>
          </a:p>
          <a:p>
            <a:r>
              <a:rPr lang="en-GB" altLang="en-US" smtClean="0"/>
              <a:t>Cluster Primaries – Christmas Concert rehearsal, visit from junior and senior prefects, maths/mod lang experience in Boclair, 3 lessons from Guidance Teacher, STEM and team building activities at primary.</a:t>
            </a:r>
          </a:p>
          <a:p>
            <a:r>
              <a:rPr lang="en-GB" altLang="en-US" smtClean="0"/>
              <a:t>Non-cluster – team building at Boclair Academy Friday 19</a:t>
            </a:r>
            <a:r>
              <a:rPr lang="en-GB" altLang="en-US" baseline="30000" smtClean="0"/>
              <a:t>th</a:t>
            </a:r>
            <a:r>
              <a:rPr lang="en-GB" altLang="en-US" smtClean="0"/>
              <a:t> May 2:30pm – 4pm</a:t>
            </a:r>
          </a:p>
          <a:p>
            <a:r>
              <a:rPr lang="en-GB" altLang="en-US" smtClean="0"/>
              <a:t>3 Induction Days – more info </a:t>
            </a:r>
          </a:p>
          <a:p>
            <a:r>
              <a:rPr lang="en-GB" altLang="en-US" smtClean="0"/>
              <a:t>Practical Information for S1</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2997675-BC08-4909-BFE1-21FA2EA1669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306901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altLang="en-US" dirty="0" smtClean="0"/>
              <a:t>Most children will manage the transition to secondary school successfully. However, there may be ups and downs. It’s easy for children to slip from feeling happy and confident one minute, to feeling nervous or anxious and back again as they find their feet. </a:t>
            </a:r>
            <a:endParaRPr lang="en-US" altLang="en-US" dirty="0" smtClean="0"/>
          </a:p>
          <a:p>
            <a:r>
              <a:rPr lang="en-GB" altLang="en-US" dirty="0" smtClean="0">
                <a:cs typeface="Calibri" panose="020F0502020204030204" pitchFamily="34" charset="0"/>
              </a:rPr>
              <a:t>It's normal to feel both excited and nervous.  It can take time to settle into new places with new people and new routines.</a:t>
            </a:r>
            <a:endParaRPr lang="en-GB" altLang="en-US" dirty="0" smtClean="0"/>
          </a:p>
          <a:p>
            <a:r>
              <a:rPr lang="en-GB" altLang="en-US" dirty="0" smtClean="0">
                <a:cs typeface="Calibri" panose="020F0502020204030204" pitchFamily="34" charset="0"/>
              </a:rPr>
              <a:t>Look at the school website and Twitter. Plan their journey to school.  Encourage them to join clubs.  Explore how they will approach meeting new people and starting conversations. Lots of praise when doing things well.</a:t>
            </a:r>
            <a:endParaRPr lang="en-GB" altLang="en-US" dirty="0" smtClean="0"/>
          </a:p>
          <a:p>
            <a:endParaRPr lang="en-GB" altLang="en-US" dirty="0" smtClean="0">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3A7CDD9-7912-449B-8FA8-DFC56951041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3619162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smtClean="0"/>
          </a:p>
        </p:txBody>
      </p:sp>
    </p:spTree>
    <p:extLst>
      <p:ext uri="{BB962C8B-B14F-4D97-AF65-F5344CB8AC3E}">
        <p14:creationId xmlns:p14="http://schemas.microsoft.com/office/powerpoint/2010/main" val="1468587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smtClean="0"/>
          </a:p>
        </p:txBody>
      </p:sp>
    </p:spTree>
    <p:extLst>
      <p:ext uri="{BB962C8B-B14F-4D97-AF65-F5344CB8AC3E}">
        <p14:creationId xmlns:p14="http://schemas.microsoft.com/office/powerpoint/2010/main" val="19457084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smtClean="0"/>
          </a:p>
        </p:txBody>
      </p:sp>
    </p:spTree>
    <p:extLst>
      <p:ext uri="{BB962C8B-B14F-4D97-AF65-F5344CB8AC3E}">
        <p14:creationId xmlns:p14="http://schemas.microsoft.com/office/powerpoint/2010/main" val="37146038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smtClean="0"/>
          </a:p>
        </p:txBody>
      </p:sp>
    </p:spTree>
    <p:extLst>
      <p:ext uri="{BB962C8B-B14F-4D97-AF65-F5344CB8AC3E}">
        <p14:creationId xmlns:p14="http://schemas.microsoft.com/office/powerpoint/2010/main" val="17776622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smtClean="0"/>
          </a:p>
        </p:txBody>
      </p:sp>
    </p:spTree>
    <p:extLst>
      <p:ext uri="{BB962C8B-B14F-4D97-AF65-F5344CB8AC3E}">
        <p14:creationId xmlns:p14="http://schemas.microsoft.com/office/powerpoint/2010/main" val="13161362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79874" name="Google Shape;155;g2bd5601ffd0_0_97:notes"/>
          <p:cNvSpPr>
            <a:spLocks noGrp="1" noRot="1" noChangeAspect="1" noTextEdit="1"/>
          </p:cNvSpPr>
          <p:nvPr>
            <p:ph type="sldImg" idx="2"/>
          </p:nvPr>
        </p:nvSpPr>
        <p:spPr bwMode="auto">
          <a:xfrm>
            <a:off x="381000" y="685800"/>
            <a:ext cx="6096000" cy="3429000"/>
          </a:xfrm>
          <a:custGeom>
            <a:avLst/>
            <a:gdLst>
              <a:gd name="T0" fmla="*/ 0 w 120000"/>
              <a:gd name="T1" fmla="*/ 0 h 120000"/>
              <a:gd name="T2" fmla="*/ 120000 w 120000"/>
              <a:gd name="T3" fmla="*/ 0 h 120000"/>
              <a:gd name="T4" fmla="*/ 120000 w 120000"/>
              <a:gd name="T5" fmla="*/ 120000 h 120000"/>
              <a:gd name="T6" fmla="*/ 0 w 120000"/>
              <a:gd name="T7" fmla="*/ 120000 h 120000"/>
              <a:gd name="T8" fmla="*/ 0 w 120000"/>
              <a:gd name="T9" fmla="*/ 0 h 120000"/>
            </a:gdLst>
            <a:ahLst/>
            <a:cxnLst>
              <a:cxn ang="0">
                <a:pos x="T0" y="T1"/>
              </a:cxn>
              <a:cxn ang="0">
                <a:pos x="T2" y="T3"/>
              </a:cxn>
              <a:cxn ang="0">
                <a:pos x="T4" y="T5"/>
              </a:cxn>
              <a:cxn ang="0">
                <a:pos x="T6" y="T7"/>
              </a:cxn>
              <a:cxn ang="0">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79875" name="Google Shape;156;g2bd5601ffd0_0_97:notes"/>
          <p:cNvSpPr txBox="1">
            <a:spLocks noGrp="1"/>
          </p:cNvSpPr>
          <p:nvPr>
            <p:ph type="body" idx="1"/>
          </p:nvPr>
        </p:nvSpPr>
        <p:spPr bwMode="auto">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pPr>
              <a:spcBef>
                <a:spcPct val="0"/>
              </a:spcBef>
            </a:pPr>
            <a:endParaRPr lang="en-US" altLang="en-US" smtClean="0"/>
          </a:p>
        </p:txBody>
      </p:sp>
    </p:spTree>
    <p:extLst>
      <p:ext uri="{BB962C8B-B14F-4D97-AF65-F5344CB8AC3E}">
        <p14:creationId xmlns:p14="http://schemas.microsoft.com/office/powerpoint/2010/main" val="40809164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17762" name="Google Shape;239;g2bd5601ffd0_0_178:notes"/>
          <p:cNvSpPr>
            <a:spLocks noGrp="1" noRot="1" noChangeAspect="1" noTextEdit="1"/>
          </p:cNvSpPr>
          <p:nvPr>
            <p:ph type="sldImg" idx="2"/>
          </p:nvPr>
        </p:nvSpPr>
        <p:spPr bwMode="auto">
          <a:xfrm>
            <a:off x="381000" y="685800"/>
            <a:ext cx="6096000" cy="3429000"/>
          </a:xfrm>
          <a:custGeom>
            <a:avLst/>
            <a:gdLst>
              <a:gd name="T0" fmla="*/ 0 w 120000"/>
              <a:gd name="T1" fmla="*/ 0 h 120000"/>
              <a:gd name="T2" fmla="*/ 120000 w 120000"/>
              <a:gd name="T3" fmla="*/ 0 h 120000"/>
              <a:gd name="T4" fmla="*/ 120000 w 120000"/>
              <a:gd name="T5" fmla="*/ 120000 h 120000"/>
              <a:gd name="T6" fmla="*/ 0 w 120000"/>
              <a:gd name="T7" fmla="*/ 120000 h 120000"/>
              <a:gd name="T8" fmla="*/ 0 w 120000"/>
              <a:gd name="T9" fmla="*/ 0 h 120000"/>
            </a:gdLst>
            <a:ahLst/>
            <a:cxnLst>
              <a:cxn ang="0">
                <a:pos x="T0" y="T1"/>
              </a:cxn>
              <a:cxn ang="0">
                <a:pos x="T2" y="T3"/>
              </a:cxn>
              <a:cxn ang="0">
                <a:pos x="T4" y="T5"/>
              </a:cxn>
              <a:cxn ang="0">
                <a:pos x="T6" y="T7"/>
              </a:cxn>
              <a:cxn ang="0">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117763" name="Google Shape;240;g2bd5601ffd0_0_178:notes"/>
          <p:cNvSpPr txBox="1">
            <a:spLocks noGrp="1"/>
          </p:cNvSpPr>
          <p:nvPr>
            <p:ph type="body" idx="1"/>
          </p:nvPr>
        </p:nvSpPr>
        <p:spPr bwMode="auto">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pPr>
              <a:spcBef>
                <a:spcPct val="0"/>
              </a:spcBef>
            </a:pPr>
            <a:endParaRPr lang="en-US" altLang="en-US" smtClean="0"/>
          </a:p>
        </p:txBody>
      </p:sp>
    </p:spTree>
    <p:extLst>
      <p:ext uri="{BB962C8B-B14F-4D97-AF65-F5344CB8AC3E}">
        <p14:creationId xmlns:p14="http://schemas.microsoft.com/office/powerpoint/2010/main" val="7178406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19810" name="Google Shape;239;g2bd5601ffd0_0_178:notes"/>
          <p:cNvSpPr>
            <a:spLocks noGrp="1" noRot="1" noChangeAspect="1" noTextEdit="1"/>
          </p:cNvSpPr>
          <p:nvPr>
            <p:ph type="sldImg" idx="2"/>
          </p:nvPr>
        </p:nvSpPr>
        <p:spPr bwMode="auto">
          <a:xfrm>
            <a:off x="381000" y="685800"/>
            <a:ext cx="6096000" cy="3429000"/>
          </a:xfrm>
          <a:custGeom>
            <a:avLst/>
            <a:gdLst>
              <a:gd name="T0" fmla="*/ 0 w 120000"/>
              <a:gd name="T1" fmla="*/ 0 h 120000"/>
              <a:gd name="T2" fmla="*/ 120000 w 120000"/>
              <a:gd name="T3" fmla="*/ 0 h 120000"/>
              <a:gd name="T4" fmla="*/ 120000 w 120000"/>
              <a:gd name="T5" fmla="*/ 120000 h 120000"/>
              <a:gd name="T6" fmla="*/ 0 w 120000"/>
              <a:gd name="T7" fmla="*/ 120000 h 120000"/>
              <a:gd name="T8" fmla="*/ 0 w 120000"/>
              <a:gd name="T9" fmla="*/ 0 h 120000"/>
            </a:gdLst>
            <a:ahLst/>
            <a:cxnLst>
              <a:cxn ang="0">
                <a:pos x="T0" y="T1"/>
              </a:cxn>
              <a:cxn ang="0">
                <a:pos x="T2" y="T3"/>
              </a:cxn>
              <a:cxn ang="0">
                <a:pos x="T4" y="T5"/>
              </a:cxn>
              <a:cxn ang="0">
                <a:pos x="T6" y="T7"/>
              </a:cxn>
              <a:cxn ang="0">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119811" name="Google Shape;240;g2bd5601ffd0_0_178:notes"/>
          <p:cNvSpPr txBox="1">
            <a:spLocks noGrp="1"/>
          </p:cNvSpPr>
          <p:nvPr>
            <p:ph type="body" idx="1"/>
          </p:nvPr>
        </p:nvSpPr>
        <p:spPr bwMode="auto">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pPr>
              <a:spcBef>
                <a:spcPct val="0"/>
              </a:spcBef>
            </a:pPr>
            <a:endParaRPr lang="en-US" altLang="en-US" smtClean="0"/>
          </a:p>
        </p:txBody>
      </p:sp>
    </p:spTree>
    <p:extLst>
      <p:ext uri="{BB962C8B-B14F-4D97-AF65-F5344CB8AC3E}">
        <p14:creationId xmlns:p14="http://schemas.microsoft.com/office/powerpoint/2010/main" val="5300915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21858" name="Google Shape;239;g2bd5601ffd0_0_178:notes"/>
          <p:cNvSpPr>
            <a:spLocks noGrp="1" noRot="1" noChangeAspect="1" noTextEdit="1"/>
          </p:cNvSpPr>
          <p:nvPr>
            <p:ph type="sldImg" idx="2"/>
          </p:nvPr>
        </p:nvSpPr>
        <p:spPr bwMode="auto">
          <a:xfrm>
            <a:off x="381000" y="685800"/>
            <a:ext cx="6096000" cy="3429000"/>
          </a:xfrm>
          <a:custGeom>
            <a:avLst/>
            <a:gdLst>
              <a:gd name="T0" fmla="*/ 0 w 120000"/>
              <a:gd name="T1" fmla="*/ 0 h 120000"/>
              <a:gd name="T2" fmla="*/ 120000 w 120000"/>
              <a:gd name="T3" fmla="*/ 0 h 120000"/>
              <a:gd name="T4" fmla="*/ 120000 w 120000"/>
              <a:gd name="T5" fmla="*/ 120000 h 120000"/>
              <a:gd name="T6" fmla="*/ 0 w 120000"/>
              <a:gd name="T7" fmla="*/ 120000 h 120000"/>
              <a:gd name="T8" fmla="*/ 0 w 120000"/>
              <a:gd name="T9" fmla="*/ 0 h 120000"/>
            </a:gdLst>
            <a:ahLst/>
            <a:cxnLst>
              <a:cxn ang="0">
                <a:pos x="T0" y="T1"/>
              </a:cxn>
              <a:cxn ang="0">
                <a:pos x="T2" y="T3"/>
              </a:cxn>
              <a:cxn ang="0">
                <a:pos x="T4" y="T5"/>
              </a:cxn>
              <a:cxn ang="0">
                <a:pos x="T6" y="T7"/>
              </a:cxn>
              <a:cxn ang="0">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121859" name="Google Shape;240;g2bd5601ffd0_0_178:notes"/>
          <p:cNvSpPr txBox="1">
            <a:spLocks noGrp="1"/>
          </p:cNvSpPr>
          <p:nvPr>
            <p:ph type="body" idx="1"/>
          </p:nvPr>
        </p:nvSpPr>
        <p:spPr bwMode="auto">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pPr>
              <a:spcBef>
                <a:spcPct val="0"/>
              </a:spcBef>
            </a:pPr>
            <a:endParaRPr lang="en-US" altLang="en-US" smtClean="0"/>
          </a:p>
        </p:txBody>
      </p:sp>
    </p:spTree>
    <p:extLst>
      <p:ext uri="{BB962C8B-B14F-4D97-AF65-F5344CB8AC3E}">
        <p14:creationId xmlns:p14="http://schemas.microsoft.com/office/powerpoint/2010/main" val="19494904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pPr>
              <a:defRPr/>
            </a:pPr>
            <a:fld id="{606BE8E3-C3E7-4C74-94ED-11E0DEA6B8A8}" type="datetimeFigureOut">
              <a:rPr lang="en-GB"/>
              <a:pPr>
                <a:defRPr/>
              </a:pPr>
              <a:t>21/05/2025</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FD360591-AFFC-47D7-B0D5-955C76670AE7}" type="slidenum">
              <a:rPr lang="en-GB" altLang="en-US"/>
              <a:pPr>
                <a:defRPr/>
              </a:pPr>
              <a:t>‹#›</a:t>
            </a:fld>
            <a:endParaRPr lang="en-GB" altLang="en-US"/>
          </a:p>
        </p:txBody>
      </p:sp>
    </p:spTree>
    <p:extLst>
      <p:ext uri="{BB962C8B-B14F-4D97-AF65-F5344CB8AC3E}">
        <p14:creationId xmlns:p14="http://schemas.microsoft.com/office/powerpoint/2010/main" val="3283031614"/>
      </p:ext>
    </p:extLst>
  </p:cSld>
  <p:clrMapOvr>
    <a:masterClrMapping/>
  </p:clrMapOvr>
  <p:transition spd="slow">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3510806669"/>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lIns="91425" tIns="91425" rIns="91425" bIns="91425" anchor="t">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lIns="91425" tIns="91425" rIns="91425" bIns="91425">
            <a:normAutofit/>
          </a:bodyPr>
          <a:lstStyle>
            <a:lvl1pPr marL="342900" lvl="0" indent="-257175">
              <a:spcBef>
                <a:spcPts val="0"/>
              </a:spcBef>
              <a:spcAft>
                <a:spcPts val="0"/>
              </a:spcAft>
              <a:buSzPts val="1800"/>
              <a:buChar char="●"/>
              <a:defRPr/>
            </a:lvl1pPr>
            <a:lvl2pPr marL="685800" lvl="1" indent="-238125">
              <a:spcBef>
                <a:spcPts val="0"/>
              </a:spcBef>
              <a:spcAft>
                <a:spcPts val="0"/>
              </a:spcAft>
              <a:buSzPts val="1400"/>
              <a:buChar char="○"/>
              <a:defRPr/>
            </a:lvl2pPr>
            <a:lvl3pPr marL="1028700" lvl="2" indent="-238125">
              <a:spcBef>
                <a:spcPts val="0"/>
              </a:spcBef>
              <a:spcAft>
                <a:spcPts val="0"/>
              </a:spcAft>
              <a:buSzPts val="1400"/>
              <a:buChar char="■"/>
              <a:defRPr/>
            </a:lvl3pPr>
            <a:lvl4pPr marL="1371600" lvl="3" indent="-238125">
              <a:spcBef>
                <a:spcPts val="0"/>
              </a:spcBef>
              <a:spcAft>
                <a:spcPts val="0"/>
              </a:spcAft>
              <a:buSzPts val="1400"/>
              <a:buChar char="●"/>
              <a:defRPr/>
            </a:lvl4pPr>
            <a:lvl5pPr marL="1714500" lvl="4" indent="-238125">
              <a:spcBef>
                <a:spcPts val="0"/>
              </a:spcBef>
              <a:spcAft>
                <a:spcPts val="0"/>
              </a:spcAft>
              <a:buSzPts val="1400"/>
              <a:buChar char="○"/>
              <a:defRPr/>
            </a:lvl5pPr>
            <a:lvl6pPr marL="2057400" lvl="5" indent="-238125">
              <a:spcBef>
                <a:spcPts val="0"/>
              </a:spcBef>
              <a:spcAft>
                <a:spcPts val="0"/>
              </a:spcAft>
              <a:buSzPts val="1400"/>
              <a:buChar char="■"/>
              <a:defRPr/>
            </a:lvl6pPr>
            <a:lvl7pPr marL="2400300" lvl="6" indent="-238125">
              <a:spcBef>
                <a:spcPts val="0"/>
              </a:spcBef>
              <a:spcAft>
                <a:spcPts val="0"/>
              </a:spcAft>
              <a:buSzPts val="1400"/>
              <a:buChar char="●"/>
              <a:defRPr/>
            </a:lvl7pPr>
            <a:lvl8pPr marL="2743200" lvl="7" indent="-238125">
              <a:spcBef>
                <a:spcPts val="0"/>
              </a:spcBef>
              <a:spcAft>
                <a:spcPts val="0"/>
              </a:spcAft>
              <a:buSzPts val="1400"/>
              <a:buChar char="○"/>
              <a:defRPr/>
            </a:lvl8pPr>
            <a:lvl9pPr marL="3086100" lvl="8" indent="-238125">
              <a:spcBef>
                <a:spcPts val="0"/>
              </a:spcBef>
              <a:spcAft>
                <a:spcPts val="0"/>
              </a:spcAft>
              <a:buSzPts val="1400"/>
              <a:buChar char="■"/>
              <a:defRPr/>
            </a:lvl9pPr>
          </a:lstStyle>
          <a:p>
            <a:endParaRPr/>
          </a:p>
        </p:txBody>
      </p:sp>
      <p:sp>
        <p:nvSpPr>
          <p:cNvPr id="4" name="Google Shape;19;p4"/>
          <p:cNvSpPr txBox="1">
            <a:spLocks noGrp="1"/>
          </p:cNvSpPr>
          <p:nvPr>
            <p:ph type="sldNum" idx="10"/>
          </p:nvPr>
        </p:nvSpPr>
        <p:spPr>
          <a:xfrm>
            <a:off x="8472489" y="4663679"/>
            <a:ext cx="549275" cy="392906"/>
          </a:xfrm>
        </p:spPr>
        <p:txBody>
          <a:bodyPr spcFirstLastPara="1" lIns="91425" tIns="91425" rIns="91425" bIns="91425">
            <a:normAutofit/>
          </a:bodyPr>
          <a:lstStyle>
            <a:lvl1pPr lvl="0">
              <a:spcBef>
                <a:spcPts val="0"/>
              </a:spcBef>
              <a:spcAft>
                <a:spcPts val="0"/>
              </a:spcAft>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defRPr/>
            </a:pPr>
            <a:fld id="{602DC5D3-2F74-4EEE-8979-8555EFB26483}" type="slidenum">
              <a:rPr lang="en"/>
              <a:pPr>
                <a:defRPr/>
              </a:pPr>
              <a:t>‹#›</a:t>
            </a:fld>
            <a:endParaRPr lang="en"/>
          </a:p>
        </p:txBody>
      </p:sp>
    </p:spTree>
    <p:extLst>
      <p:ext uri="{BB962C8B-B14F-4D97-AF65-F5344CB8AC3E}">
        <p14:creationId xmlns:p14="http://schemas.microsoft.com/office/powerpoint/2010/main" val="2364318322"/>
      </p:ext>
    </p:extLst>
  </p:cSld>
  <p:clrMapOvr>
    <a:masterClrMapping/>
  </p:clrMapOvr>
  <p:transition spd="slow">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GB"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GB" smtClean="0"/>
              <a:t>Click to edit Master subtitle style</a:t>
            </a:r>
            <a:endParaRPr lang="en-US"/>
          </a:p>
        </p:txBody>
      </p:sp>
      <p:sp>
        <p:nvSpPr>
          <p:cNvPr id="4" name="Date Placeholder 3"/>
          <p:cNvSpPr>
            <a:spLocks noGrp="1"/>
          </p:cNvSpPr>
          <p:nvPr>
            <p:ph type="dt" sz="half" idx="10"/>
          </p:nvPr>
        </p:nvSpPr>
        <p:spPr/>
        <p:txBody>
          <a:bodyPr/>
          <a:lstStyle/>
          <a:p>
            <a:fld id="{F3F1648B-6903-421C-8477-E20F0EC52CCF}" type="datetime1">
              <a:rPr lang="en-US" smtClean="0"/>
              <a:pPr/>
              <a:t>5/21/2025</a:t>
            </a:fld>
            <a:endParaRPr lang="en-US"/>
          </a:p>
        </p:txBody>
      </p:sp>
      <p:sp>
        <p:nvSpPr>
          <p:cNvPr id="5" name="Footer Placeholder 4"/>
          <p:cNvSpPr>
            <a:spLocks noGrp="1"/>
          </p:cNvSpPr>
          <p:nvPr>
            <p:ph type="ftr" sz="quarter" idx="11"/>
          </p:nvPr>
        </p:nvSpPr>
        <p:spPr/>
        <p:txBody>
          <a:bodyPr/>
          <a:lstStyle/>
          <a:p>
            <a:r>
              <a:rPr lang="en-US" smtClean="0"/>
              <a:t>Respect                                Honesty                               Fairness                         Achievement</a:t>
            </a:r>
            <a:endParaRPr lang="en-US"/>
          </a:p>
        </p:txBody>
      </p:sp>
      <p:sp>
        <p:nvSpPr>
          <p:cNvPr id="6" name="Slide Number Placeholder 5"/>
          <p:cNvSpPr>
            <a:spLocks noGrp="1"/>
          </p:cNvSpPr>
          <p:nvPr>
            <p:ph type="sldNum" sz="quarter" idx="12"/>
          </p:nvPr>
        </p:nvSpPr>
        <p:spPr/>
        <p:txBody>
          <a:bodyPr/>
          <a:lstStyle/>
          <a:p>
            <a:fld id="{278BA0D8-CAB5-C54B-9BA0-81729051C469}" type="slidenum">
              <a:rPr lang="en-US" smtClean="0"/>
              <a:pPr/>
              <a:t>‹#›</a:t>
            </a:fld>
            <a:endParaRPr lang="en-US"/>
          </a:p>
        </p:txBody>
      </p:sp>
    </p:spTree>
    <p:extLst>
      <p:ext uri="{BB962C8B-B14F-4D97-AF65-F5344CB8AC3E}">
        <p14:creationId xmlns:p14="http://schemas.microsoft.com/office/powerpoint/2010/main" val="36371256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AAC8E438-1263-4638-9BF4-19D0FA26A983}" type="datetime1">
              <a:rPr lang="en-US" smtClean="0"/>
              <a:pPr/>
              <a:t>5/21/2025</a:t>
            </a:fld>
            <a:endParaRPr lang="en-US"/>
          </a:p>
        </p:txBody>
      </p:sp>
      <p:sp>
        <p:nvSpPr>
          <p:cNvPr id="5" name="Footer Placeholder 4"/>
          <p:cNvSpPr>
            <a:spLocks noGrp="1"/>
          </p:cNvSpPr>
          <p:nvPr>
            <p:ph type="ftr" sz="quarter" idx="11"/>
          </p:nvPr>
        </p:nvSpPr>
        <p:spPr/>
        <p:txBody>
          <a:bodyPr/>
          <a:lstStyle/>
          <a:p>
            <a:r>
              <a:rPr lang="en-US" smtClean="0"/>
              <a:t>Respect                                Honesty                               Fairness                         Achievement</a:t>
            </a:r>
            <a:endParaRPr lang="en-US"/>
          </a:p>
        </p:txBody>
      </p:sp>
      <p:sp>
        <p:nvSpPr>
          <p:cNvPr id="6" name="Slide Number Placeholder 5"/>
          <p:cNvSpPr>
            <a:spLocks noGrp="1"/>
          </p:cNvSpPr>
          <p:nvPr>
            <p:ph type="sldNum" sz="quarter" idx="12"/>
          </p:nvPr>
        </p:nvSpPr>
        <p:spPr/>
        <p:txBody>
          <a:bodyPr/>
          <a:lstStyle/>
          <a:p>
            <a:fld id="{278BA0D8-CAB5-C54B-9BA0-81729051C469}" type="slidenum">
              <a:rPr lang="en-US" smtClean="0"/>
              <a:pPr/>
              <a:t>‹#›</a:t>
            </a:fld>
            <a:endParaRPr lang="en-US"/>
          </a:p>
        </p:txBody>
      </p:sp>
    </p:spTree>
    <p:extLst>
      <p:ext uri="{BB962C8B-B14F-4D97-AF65-F5344CB8AC3E}">
        <p14:creationId xmlns:p14="http://schemas.microsoft.com/office/powerpoint/2010/main" val="31771429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1" cap="all"/>
            </a:lvl1pPr>
          </a:lstStyle>
          <a:p>
            <a:r>
              <a:rPr lang="en-GB"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GB" smtClean="0"/>
              <a:t>Click to edit Master text styles</a:t>
            </a:r>
          </a:p>
        </p:txBody>
      </p:sp>
      <p:sp>
        <p:nvSpPr>
          <p:cNvPr id="4" name="Date Placeholder 3"/>
          <p:cNvSpPr>
            <a:spLocks noGrp="1"/>
          </p:cNvSpPr>
          <p:nvPr>
            <p:ph type="dt" sz="half" idx="10"/>
          </p:nvPr>
        </p:nvSpPr>
        <p:spPr/>
        <p:txBody>
          <a:bodyPr/>
          <a:lstStyle/>
          <a:p>
            <a:fld id="{82CA3404-0FFB-4C91-BEDE-91BFDE5BF034}" type="datetime1">
              <a:rPr lang="en-US" smtClean="0"/>
              <a:pPr/>
              <a:t>5/21/2025</a:t>
            </a:fld>
            <a:endParaRPr lang="en-US"/>
          </a:p>
        </p:txBody>
      </p:sp>
      <p:sp>
        <p:nvSpPr>
          <p:cNvPr id="5" name="Footer Placeholder 4"/>
          <p:cNvSpPr>
            <a:spLocks noGrp="1"/>
          </p:cNvSpPr>
          <p:nvPr>
            <p:ph type="ftr" sz="quarter" idx="11"/>
          </p:nvPr>
        </p:nvSpPr>
        <p:spPr/>
        <p:txBody>
          <a:bodyPr/>
          <a:lstStyle/>
          <a:p>
            <a:r>
              <a:rPr lang="en-US" smtClean="0"/>
              <a:t>Respect                                Honesty                               Fairness                         Achievement</a:t>
            </a:r>
            <a:endParaRPr lang="en-US"/>
          </a:p>
        </p:txBody>
      </p:sp>
      <p:sp>
        <p:nvSpPr>
          <p:cNvPr id="6" name="Slide Number Placeholder 5"/>
          <p:cNvSpPr>
            <a:spLocks noGrp="1"/>
          </p:cNvSpPr>
          <p:nvPr>
            <p:ph type="sldNum" sz="quarter" idx="12"/>
          </p:nvPr>
        </p:nvSpPr>
        <p:spPr/>
        <p:txBody>
          <a:bodyPr/>
          <a:lstStyle/>
          <a:p>
            <a:fld id="{278BA0D8-CAB5-C54B-9BA0-81729051C469}" type="slidenum">
              <a:rPr lang="en-US" smtClean="0"/>
              <a:pPr/>
              <a:t>‹#›</a:t>
            </a:fld>
            <a:endParaRPr lang="en-US"/>
          </a:p>
        </p:txBody>
      </p:sp>
    </p:spTree>
    <p:extLst>
      <p:ext uri="{BB962C8B-B14F-4D97-AF65-F5344CB8AC3E}">
        <p14:creationId xmlns:p14="http://schemas.microsoft.com/office/powerpoint/2010/main" val="22455009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Date Placeholder 4"/>
          <p:cNvSpPr>
            <a:spLocks noGrp="1"/>
          </p:cNvSpPr>
          <p:nvPr>
            <p:ph type="dt" sz="half" idx="10"/>
          </p:nvPr>
        </p:nvSpPr>
        <p:spPr/>
        <p:txBody>
          <a:bodyPr/>
          <a:lstStyle/>
          <a:p>
            <a:fld id="{0788D743-B1C0-4D19-8715-FD5B6B3FCB61}" type="datetime1">
              <a:rPr lang="en-US" smtClean="0"/>
              <a:pPr/>
              <a:t>5/21/2025</a:t>
            </a:fld>
            <a:endParaRPr lang="en-US"/>
          </a:p>
        </p:txBody>
      </p:sp>
      <p:sp>
        <p:nvSpPr>
          <p:cNvPr id="6" name="Footer Placeholder 5"/>
          <p:cNvSpPr>
            <a:spLocks noGrp="1"/>
          </p:cNvSpPr>
          <p:nvPr>
            <p:ph type="ftr" sz="quarter" idx="11"/>
          </p:nvPr>
        </p:nvSpPr>
        <p:spPr/>
        <p:txBody>
          <a:bodyPr/>
          <a:lstStyle/>
          <a:p>
            <a:r>
              <a:rPr lang="en-US" smtClean="0"/>
              <a:t>Respect                                Honesty                               Fairness                         Achievement</a:t>
            </a:r>
            <a:endParaRPr lang="en-US"/>
          </a:p>
        </p:txBody>
      </p:sp>
      <p:sp>
        <p:nvSpPr>
          <p:cNvPr id="7" name="Slide Number Placeholder 6"/>
          <p:cNvSpPr>
            <a:spLocks noGrp="1"/>
          </p:cNvSpPr>
          <p:nvPr>
            <p:ph type="sldNum" sz="quarter" idx="12"/>
          </p:nvPr>
        </p:nvSpPr>
        <p:spPr/>
        <p:txBody>
          <a:bodyPr/>
          <a:lstStyle/>
          <a:p>
            <a:fld id="{278BA0D8-CAB5-C54B-9BA0-81729051C469}" type="slidenum">
              <a:rPr lang="en-US" smtClean="0"/>
              <a:pPr/>
              <a:t>‹#›</a:t>
            </a:fld>
            <a:endParaRPr lang="en-US"/>
          </a:p>
        </p:txBody>
      </p:sp>
    </p:spTree>
    <p:extLst>
      <p:ext uri="{BB962C8B-B14F-4D97-AF65-F5344CB8AC3E}">
        <p14:creationId xmlns:p14="http://schemas.microsoft.com/office/powerpoint/2010/main" val="177452520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7" name="Date Placeholder 6"/>
          <p:cNvSpPr>
            <a:spLocks noGrp="1"/>
          </p:cNvSpPr>
          <p:nvPr>
            <p:ph type="dt" sz="half" idx="10"/>
          </p:nvPr>
        </p:nvSpPr>
        <p:spPr/>
        <p:txBody>
          <a:bodyPr/>
          <a:lstStyle/>
          <a:p>
            <a:fld id="{482DF77B-E852-42B0-B2AC-0B2F742F4739}" type="datetime1">
              <a:rPr lang="en-US" smtClean="0"/>
              <a:pPr/>
              <a:t>5/21/2025</a:t>
            </a:fld>
            <a:endParaRPr lang="en-US"/>
          </a:p>
        </p:txBody>
      </p:sp>
      <p:sp>
        <p:nvSpPr>
          <p:cNvPr id="8" name="Footer Placeholder 7"/>
          <p:cNvSpPr>
            <a:spLocks noGrp="1"/>
          </p:cNvSpPr>
          <p:nvPr>
            <p:ph type="ftr" sz="quarter" idx="11"/>
          </p:nvPr>
        </p:nvSpPr>
        <p:spPr/>
        <p:txBody>
          <a:bodyPr/>
          <a:lstStyle/>
          <a:p>
            <a:r>
              <a:rPr lang="en-US" smtClean="0"/>
              <a:t>Respect                                Honesty                               Fairness                         Achievement</a:t>
            </a:r>
            <a:endParaRPr lang="en-US"/>
          </a:p>
        </p:txBody>
      </p:sp>
      <p:sp>
        <p:nvSpPr>
          <p:cNvPr id="9" name="Slide Number Placeholder 8"/>
          <p:cNvSpPr>
            <a:spLocks noGrp="1"/>
          </p:cNvSpPr>
          <p:nvPr>
            <p:ph type="sldNum" sz="quarter" idx="12"/>
          </p:nvPr>
        </p:nvSpPr>
        <p:spPr/>
        <p:txBody>
          <a:bodyPr/>
          <a:lstStyle/>
          <a:p>
            <a:fld id="{278BA0D8-CAB5-C54B-9BA0-81729051C469}" type="slidenum">
              <a:rPr lang="en-US" smtClean="0"/>
              <a:pPr/>
              <a:t>‹#›</a:t>
            </a:fld>
            <a:endParaRPr lang="en-US"/>
          </a:p>
        </p:txBody>
      </p:sp>
    </p:spTree>
    <p:extLst>
      <p:ext uri="{BB962C8B-B14F-4D97-AF65-F5344CB8AC3E}">
        <p14:creationId xmlns:p14="http://schemas.microsoft.com/office/powerpoint/2010/main" val="84298503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Date Placeholder 2"/>
          <p:cNvSpPr>
            <a:spLocks noGrp="1"/>
          </p:cNvSpPr>
          <p:nvPr>
            <p:ph type="dt" sz="half" idx="10"/>
          </p:nvPr>
        </p:nvSpPr>
        <p:spPr/>
        <p:txBody>
          <a:bodyPr/>
          <a:lstStyle/>
          <a:p>
            <a:fld id="{2F28C026-C424-4E15-81D6-B77C0F1E9478}" type="datetime1">
              <a:rPr lang="en-US" smtClean="0"/>
              <a:pPr/>
              <a:t>5/21/2025</a:t>
            </a:fld>
            <a:endParaRPr lang="en-US"/>
          </a:p>
        </p:txBody>
      </p:sp>
      <p:sp>
        <p:nvSpPr>
          <p:cNvPr id="4" name="Footer Placeholder 3"/>
          <p:cNvSpPr>
            <a:spLocks noGrp="1"/>
          </p:cNvSpPr>
          <p:nvPr>
            <p:ph type="ftr" sz="quarter" idx="11"/>
          </p:nvPr>
        </p:nvSpPr>
        <p:spPr/>
        <p:txBody>
          <a:bodyPr/>
          <a:lstStyle/>
          <a:p>
            <a:r>
              <a:rPr lang="en-US" smtClean="0"/>
              <a:t>Respect                                Honesty                               Fairness                         Achievement</a:t>
            </a:r>
            <a:endParaRPr lang="en-US"/>
          </a:p>
        </p:txBody>
      </p:sp>
      <p:sp>
        <p:nvSpPr>
          <p:cNvPr id="5" name="Slide Number Placeholder 4"/>
          <p:cNvSpPr>
            <a:spLocks noGrp="1"/>
          </p:cNvSpPr>
          <p:nvPr>
            <p:ph type="sldNum" sz="quarter" idx="12"/>
          </p:nvPr>
        </p:nvSpPr>
        <p:spPr/>
        <p:txBody>
          <a:bodyPr/>
          <a:lstStyle/>
          <a:p>
            <a:fld id="{278BA0D8-CAB5-C54B-9BA0-81729051C469}" type="slidenum">
              <a:rPr lang="en-US" smtClean="0"/>
              <a:pPr/>
              <a:t>‹#›</a:t>
            </a:fld>
            <a:endParaRPr lang="en-US"/>
          </a:p>
        </p:txBody>
      </p:sp>
    </p:spTree>
    <p:extLst>
      <p:ext uri="{BB962C8B-B14F-4D97-AF65-F5344CB8AC3E}">
        <p14:creationId xmlns:p14="http://schemas.microsoft.com/office/powerpoint/2010/main" val="363665209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D69436F-8C21-4A7E-A17A-0AE3F3BB305A}" type="datetime1">
              <a:rPr lang="en-US" smtClean="0"/>
              <a:pPr/>
              <a:t>5/21/2025</a:t>
            </a:fld>
            <a:endParaRPr lang="en-US"/>
          </a:p>
        </p:txBody>
      </p:sp>
      <p:sp>
        <p:nvSpPr>
          <p:cNvPr id="3" name="Footer Placeholder 2"/>
          <p:cNvSpPr>
            <a:spLocks noGrp="1"/>
          </p:cNvSpPr>
          <p:nvPr>
            <p:ph type="ftr" sz="quarter" idx="11"/>
          </p:nvPr>
        </p:nvSpPr>
        <p:spPr/>
        <p:txBody>
          <a:bodyPr/>
          <a:lstStyle/>
          <a:p>
            <a:r>
              <a:rPr lang="en-US" smtClean="0"/>
              <a:t>Respect                                Honesty                               Fairness                         Achievement</a:t>
            </a:r>
            <a:endParaRPr lang="en-US"/>
          </a:p>
        </p:txBody>
      </p:sp>
      <p:sp>
        <p:nvSpPr>
          <p:cNvPr id="4" name="Slide Number Placeholder 3"/>
          <p:cNvSpPr>
            <a:spLocks noGrp="1"/>
          </p:cNvSpPr>
          <p:nvPr>
            <p:ph type="sldNum" sz="quarter" idx="12"/>
          </p:nvPr>
        </p:nvSpPr>
        <p:spPr/>
        <p:txBody>
          <a:bodyPr/>
          <a:lstStyle/>
          <a:p>
            <a:fld id="{278BA0D8-CAB5-C54B-9BA0-81729051C469}" type="slidenum">
              <a:rPr lang="en-US" smtClean="0"/>
              <a:pPr/>
              <a:t>‹#›</a:t>
            </a:fld>
            <a:endParaRPr lang="en-US"/>
          </a:p>
        </p:txBody>
      </p:sp>
    </p:spTree>
    <p:extLst>
      <p:ext uri="{BB962C8B-B14F-4D97-AF65-F5344CB8AC3E}">
        <p14:creationId xmlns:p14="http://schemas.microsoft.com/office/powerpoint/2010/main" val="31270357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1500" b="1"/>
            </a:lvl1pPr>
          </a:lstStyle>
          <a:p>
            <a:r>
              <a:rPr lang="en-GB"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30A55A81-1A7B-4A13-AC88-33BC05A8D4EE}" type="datetime1">
              <a:rPr lang="en-US" smtClean="0"/>
              <a:pPr/>
              <a:t>5/21/2025</a:t>
            </a:fld>
            <a:endParaRPr lang="en-US"/>
          </a:p>
        </p:txBody>
      </p:sp>
      <p:sp>
        <p:nvSpPr>
          <p:cNvPr id="6" name="Footer Placeholder 5"/>
          <p:cNvSpPr>
            <a:spLocks noGrp="1"/>
          </p:cNvSpPr>
          <p:nvPr>
            <p:ph type="ftr" sz="quarter" idx="11"/>
          </p:nvPr>
        </p:nvSpPr>
        <p:spPr/>
        <p:txBody>
          <a:bodyPr/>
          <a:lstStyle/>
          <a:p>
            <a:r>
              <a:rPr lang="en-US" smtClean="0"/>
              <a:t>Respect                                Honesty                               Fairness                         Achievement</a:t>
            </a:r>
            <a:endParaRPr lang="en-US"/>
          </a:p>
        </p:txBody>
      </p:sp>
      <p:sp>
        <p:nvSpPr>
          <p:cNvPr id="7" name="Slide Number Placeholder 6"/>
          <p:cNvSpPr>
            <a:spLocks noGrp="1"/>
          </p:cNvSpPr>
          <p:nvPr>
            <p:ph type="sldNum" sz="quarter" idx="12"/>
          </p:nvPr>
        </p:nvSpPr>
        <p:spPr/>
        <p:txBody>
          <a:bodyPr/>
          <a:lstStyle/>
          <a:p>
            <a:fld id="{278BA0D8-CAB5-C54B-9BA0-81729051C469}" type="slidenum">
              <a:rPr lang="en-US" smtClean="0"/>
              <a:pPr/>
              <a:t>‹#›</a:t>
            </a:fld>
            <a:endParaRPr lang="en-US"/>
          </a:p>
        </p:txBody>
      </p:sp>
    </p:spTree>
    <p:extLst>
      <p:ext uri="{BB962C8B-B14F-4D97-AF65-F5344CB8AC3E}">
        <p14:creationId xmlns:p14="http://schemas.microsoft.com/office/powerpoint/2010/main" val="210193822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500" b="1"/>
            </a:lvl1pPr>
          </a:lstStyle>
          <a:p>
            <a:r>
              <a:rPr lang="en-GB"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AD8EABD4-E537-4213-B69A-75DA2FD9287B}" type="datetime1">
              <a:rPr lang="en-US" smtClean="0"/>
              <a:pPr/>
              <a:t>5/21/2025</a:t>
            </a:fld>
            <a:endParaRPr lang="en-US"/>
          </a:p>
        </p:txBody>
      </p:sp>
      <p:sp>
        <p:nvSpPr>
          <p:cNvPr id="6" name="Footer Placeholder 5"/>
          <p:cNvSpPr>
            <a:spLocks noGrp="1"/>
          </p:cNvSpPr>
          <p:nvPr>
            <p:ph type="ftr" sz="quarter" idx="11"/>
          </p:nvPr>
        </p:nvSpPr>
        <p:spPr/>
        <p:txBody>
          <a:bodyPr/>
          <a:lstStyle/>
          <a:p>
            <a:r>
              <a:rPr lang="en-US" smtClean="0"/>
              <a:t>Respect                                Honesty                               Fairness                         Achievement</a:t>
            </a:r>
            <a:endParaRPr lang="en-US"/>
          </a:p>
        </p:txBody>
      </p:sp>
      <p:sp>
        <p:nvSpPr>
          <p:cNvPr id="7" name="Slide Number Placeholder 6"/>
          <p:cNvSpPr>
            <a:spLocks noGrp="1"/>
          </p:cNvSpPr>
          <p:nvPr>
            <p:ph type="sldNum" sz="quarter" idx="12"/>
          </p:nvPr>
        </p:nvSpPr>
        <p:spPr/>
        <p:txBody>
          <a:bodyPr/>
          <a:lstStyle/>
          <a:p>
            <a:fld id="{278BA0D8-CAB5-C54B-9BA0-81729051C469}" type="slidenum">
              <a:rPr lang="en-US" smtClean="0"/>
              <a:pPr/>
              <a:t>‹#›</a:t>
            </a:fld>
            <a:endParaRPr lang="en-US"/>
          </a:p>
        </p:txBody>
      </p:sp>
    </p:spTree>
    <p:extLst>
      <p:ext uri="{BB962C8B-B14F-4D97-AF65-F5344CB8AC3E}">
        <p14:creationId xmlns:p14="http://schemas.microsoft.com/office/powerpoint/2010/main" val="250272515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C421E91B-DD19-427E-8492-D065F774E630}" type="datetime1">
              <a:rPr lang="en-US" smtClean="0"/>
              <a:pPr/>
              <a:t>5/21/2025</a:t>
            </a:fld>
            <a:endParaRPr lang="en-US"/>
          </a:p>
        </p:txBody>
      </p:sp>
      <p:sp>
        <p:nvSpPr>
          <p:cNvPr id="5" name="Footer Placeholder 4"/>
          <p:cNvSpPr>
            <a:spLocks noGrp="1"/>
          </p:cNvSpPr>
          <p:nvPr>
            <p:ph type="ftr" sz="quarter" idx="11"/>
          </p:nvPr>
        </p:nvSpPr>
        <p:spPr/>
        <p:txBody>
          <a:bodyPr/>
          <a:lstStyle/>
          <a:p>
            <a:r>
              <a:rPr lang="en-US" smtClean="0"/>
              <a:t>Respect                                Honesty                               Fairness                         Achievement</a:t>
            </a:r>
            <a:endParaRPr lang="en-US"/>
          </a:p>
        </p:txBody>
      </p:sp>
      <p:sp>
        <p:nvSpPr>
          <p:cNvPr id="6" name="Slide Number Placeholder 5"/>
          <p:cNvSpPr>
            <a:spLocks noGrp="1"/>
          </p:cNvSpPr>
          <p:nvPr>
            <p:ph type="sldNum" sz="quarter" idx="12"/>
          </p:nvPr>
        </p:nvSpPr>
        <p:spPr/>
        <p:txBody>
          <a:bodyPr/>
          <a:lstStyle/>
          <a:p>
            <a:fld id="{278BA0D8-CAB5-C54B-9BA0-81729051C469}" type="slidenum">
              <a:rPr lang="en-US" smtClean="0"/>
              <a:pPr/>
              <a:t>‹#›</a:t>
            </a:fld>
            <a:endParaRPr lang="en-US"/>
          </a:p>
        </p:txBody>
      </p:sp>
    </p:spTree>
    <p:extLst>
      <p:ext uri="{BB962C8B-B14F-4D97-AF65-F5344CB8AC3E}">
        <p14:creationId xmlns:p14="http://schemas.microsoft.com/office/powerpoint/2010/main" val="209310834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B69C14B1-2170-4F21-A2A8-927B016B487F}" type="datetime1">
              <a:rPr lang="en-US" smtClean="0"/>
              <a:pPr/>
              <a:t>5/21/2025</a:t>
            </a:fld>
            <a:endParaRPr lang="en-US"/>
          </a:p>
        </p:txBody>
      </p:sp>
      <p:sp>
        <p:nvSpPr>
          <p:cNvPr id="5" name="Footer Placeholder 4"/>
          <p:cNvSpPr>
            <a:spLocks noGrp="1"/>
          </p:cNvSpPr>
          <p:nvPr>
            <p:ph type="ftr" sz="quarter" idx="11"/>
          </p:nvPr>
        </p:nvSpPr>
        <p:spPr/>
        <p:txBody>
          <a:bodyPr/>
          <a:lstStyle/>
          <a:p>
            <a:r>
              <a:rPr lang="en-US" smtClean="0"/>
              <a:t>Respect                                Honesty                               Fairness                         Achievement</a:t>
            </a:r>
            <a:endParaRPr lang="en-US"/>
          </a:p>
        </p:txBody>
      </p:sp>
      <p:sp>
        <p:nvSpPr>
          <p:cNvPr id="6" name="Slide Number Placeholder 5"/>
          <p:cNvSpPr>
            <a:spLocks noGrp="1"/>
          </p:cNvSpPr>
          <p:nvPr>
            <p:ph type="sldNum" sz="quarter" idx="12"/>
          </p:nvPr>
        </p:nvSpPr>
        <p:spPr/>
        <p:txBody>
          <a:bodyPr/>
          <a:lstStyle/>
          <a:p>
            <a:fld id="{278BA0D8-CAB5-C54B-9BA0-81729051C469}" type="slidenum">
              <a:rPr lang="en-US" smtClean="0"/>
              <a:pPr/>
              <a:t>‹#›</a:t>
            </a:fld>
            <a:endParaRPr lang="en-US"/>
          </a:p>
        </p:txBody>
      </p:sp>
    </p:spTree>
    <p:extLst>
      <p:ext uri="{BB962C8B-B14F-4D97-AF65-F5344CB8AC3E}">
        <p14:creationId xmlns:p14="http://schemas.microsoft.com/office/powerpoint/2010/main" val="35486955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GB"/>
              <a:t>Click to edit Master title style</a:t>
            </a:r>
            <a:endParaRPr lang="en-GB"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subtitle style</a:t>
            </a:r>
            <a:endParaRPr lang="en-GB" dirty="0"/>
          </a:p>
        </p:txBody>
      </p:sp>
      <p:sp>
        <p:nvSpPr>
          <p:cNvPr id="4" name="Date Placeholder 3"/>
          <p:cNvSpPr>
            <a:spLocks noGrp="1"/>
          </p:cNvSpPr>
          <p:nvPr>
            <p:ph type="dt" sz="half" idx="10"/>
          </p:nvPr>
        </p:nvSpPr>
        <p:spPr/>
        <p:txBody>
          <a:bodyPr/>
          <a:lstStyle/>
          <a:p>
            <a:fld id="{846CE7D5-CF57-46EF-B807-FDD0502418D4}" type="datetimeFigureOut">
              <a:rPr lang="en-GB" smtClean="0"/>
              <a:t>21/05/2025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55839305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GB" dirty="0"/>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4" name="Date Placeholder 3"/>
          <p:cNvSpPr>
            <a:spLocks noGrp="1"/>
          </p:cNvSpPr>
          <p:nvPr>
            <p:ph type="dt" sz="half" idx="10"/>
          </p:nvPr>
        </p:nvSpPr>
        <p:spPr/>
        <p:txBody>
          <a:bodyPr/>
          <a:lstStyle/>
          <a:p>
            <a:fld id="{846CE7D5-CF57-46EF-B807-FDD0502418D4}" type="datetimeFigureOut">
              <a:rPr lang="en-GB" smtClean="0"/>
              <a:t>21/05/2025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80355857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GB"/>
              <a:t>Click to edit Master title style</a:t>
            </a:r>
            <a:endParaRPr lang="en-GB" dirty="0"/>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82000"/>
                  </a:schemeClr>
                </a:solidFill>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GB" smtClean="0"/>
              <a:t>21/05/2025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81651499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GB" dirty="0"/>
          </a:p>
        </p:txBody>
      </p:sp>
      <p:sp>
        <p:nvSpPr>
          <p:cNvPr id="3" name="Content Placeholder 2"/>
          <p:cNvSpPr>
            <a:spLocks noGrp="1"/>
          </p:cNvSpPr>
          <p:nvPr>
            <p:ph sz="half" idx="1"/>
          </p:nvPr>
        </p:nvSpPr>
        <p:spPr>
          <a:xfrm>
            <a:off x="628650" y="1369219"/>
            <a:ext cx="3886200" cy="3263504"/>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4" name="Content Placeholder 3"/>
          <p:cNvSpPr>
            <a:spLocks noGrp="1"/>
          </p:cNvSpPr>
          <p:nvPr>
            <p:ph sz="half" idx="2"/>
          </p:nvPr>
        </p:nvSpPr>
        <p:spPr>
          <a:xfrm>
            <a:off x="4629150" y="1369219"/>
            <a:ext cx="3886200" cy="3263504"/>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5" name="Date Placeholder 4"/>
          <p:cNvSpPr>
            <a:spLocks noGrp="1"/>
          </p:cNvSpPr>
          <p:nvPr>
            <p:ph type="dt" sz="half" idx="10"/>
          </p:nvPr>
        </p:nvSpPr>
        <p:spPr/>
        <p:txBody>
          <a:bodyPr/>
          <a:lstStyle/>
          <a:p>
            <a:fld id="{846CE7D5-CF57-46EF-B807-FDD0502418D4}" type="datetimeFigureOut">
              <a:rPr lang="en-GB" smtClean="0"/>
              <a:t>21/05/2025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135967633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GB"/>
              <a:t>Click to edit Master title style</a:t>
            </a:r>
            <a:endParaRPr lang="en-GB"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7" name="Date Placeholder 6"/>
          <p:cNvSpPr>
            <a:spLocks noGrp="1"/>
          </p:cNvSpPr>
          <p:nvPr>
            <p:ph type="dt" sz="half" idx="10"/>
          </p:nvPr>
        </p:nvSpPr>
        <p:spPr/>
        <p:txBody>
          <a:bodyPr/>
          <a:lstStyle/>
          <a:p>
            <a:fld id="{846CE7D5-CF57-46EF-B807-FDD0502418D4}" type="datetimeFigureOut">
              <a:rPr lang="en-GB" smtClean="0"/>
              <a:t>21/05/2025</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3039955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GB" dirty="0"/>
          </a:p>
        </p:txBody>
      </p:sp>
      <p:sp>
        <p:nvSpPr>
          <p:cNvPr id="3" name="Date Placeholder 2"/>
          <p:cNvSpPr>
            <a:spLocks noGrp="1"/>
          </p:cNvSpPr>
          <p:nvPr>
            <p:ph type="dt" sz="half" idx="10"/>
          </p:nvPr>
        </p:nvSpPr>
        <p:spPr/>
        <p:txBody>
          <a:bodyPr/>
          <a:lstStyle/>
          <a:p>
            <a:fld id="{846CE7D5-CF57-46EF-B807-FDD0502418D4}" type="datetimeFigureOut">
              <a:rPr lang="en-GB" smtClean="0"/>
              <a:t>21/05/2025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3541323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GB" smtClean="0"/>
              <a:t>21/05/2025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91330548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GB"/>
              <a:t>Click to edit Master title style</a:t>
            </a:r>
            <a:endParaRPr lang="en-GB"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GB" smtClean="0"/>
              <a:t>21/05/2025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48439229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GB"/>
              <a:t>Click to edit Master title style</a:t>
            </a:r>
            <a:endParaRPr lang="en-GB"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GB"/>
              <a:t>Click icon to add picture</a:t>
            </a:r>
            <a:endParaRPr lang="en-GB"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GB" smtClean="0"/>
              <a:t>21/05/2025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76501591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GB" dirty="0"/>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4" name="Date Placeholder 3"/>
          <p:cNvSpPr>
            <a:spLocks noGrp="1"/>
          </p:cNvSpPr>
          <p:nvPr>
            <p:ph type="dt" sz="half" idx="10"/>
          </p:nvPr>
        </p:nvSpPr>
        <p:spPr/>
        <p:txBody>
          <a:bodyPr/>
          <a:lstStyle/>
          <a:p>
            <a:fld id="{846CE7D5-CF57-46EF-B807-FDD0502418D4}" type="datetimeFigureOut">
              <a:rPr lang="en-GB" smtClean="0"/>
              <a:t>21/05/2025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76002883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GB"/>
              <a:t>Click to edit Master title style</a:t>
            </a:r>
            <a:endParaRPr lang="en-GB" dirty="0"/>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4" name="Date Placeholder 3"/>
          <p:cNvSpPr>
            <a:spLocks noGrp="1"/>
          </p:cNvSpPr>
          <p:nvPr>
            <p:ph type="dt" sz="half" idx="10"/>
          </p:nvPr>
        </p:nvSpPr>
        <p:spPr/>
        <p:txBody>
          <a:bodyPr/>
          <a:lstStyle/>
          <a:p>
            <a:fld id="{846CE7D5-CF57-46EF-B807-FDD0502418D4}" type="datetimeFigureOut">
              <a:rPr lang="en-GB" smtClean="0"/>
              <a:t>21/05/2025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18956231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61" r:id="rId10"/>
    <p:sldLayoutId id="2147483674" r:id="rId11"/>
    <p:sldLayoutId id="2147483675" r:id="rId12"/>
  </p:sldLayoutIdLst>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GB"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A0FB3699-91B4-4A50-9381-64D296166E31}" type="datetime1">
              <a:rPr lang="en-US" smtClean="0"/>
              <a:pPr/>
              <a:t>5/21/2025</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r>
              <a:rPr lang="en-US" smtClean="0"/>
              <a:t>Respect                                Honesty                               Fairness                         Achievement</a:t>
            </a:r>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278BA0D8-CAB5-C54B-9BA0-81729051C469}" type="slidenum">
              <a:rPr lang="en-US" smtClean="0"/>
              <a:pPr/>
              <a:t>‹#›</a:t>
            </a:fld>
            <a:endParaRPr lang="en-US"/>
          </a:p>
        </p:txBody>
      </p:sp>
    </p:spTree>
    <p:extLst>
      <p:ext uri="{BB962C8B-B14F-4D97-AF65-F5344CB8AC3E}">
        <p14:creationId xmlns:p14="http://schemas.microsoft.com/office/powerpoint/2010/main" val="2465859165"/>
      </p:ext>
    </p:extLst>
  </p:cSld>
  <p:clrMap bg1="dk1" tx1="lt1" bg2="dk2" tx2="lt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Lst>
  <p:hf sldNum="0" hdr="0" dt="0"/>
  <p:txStyles>
    <p:titleStyle>
      <a:lvl1pPr algn="ctr" defTabSz="3429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342900" rtl="0" eaLnBrk="1" latinLnBrk="0" hangingPunct="1">
        <a:spcBef>
          <a:spcPct val="20000"/>
        </a:spcBef>
        <a:buFont typeface="Arial"/>
        <a:buChar char="•"/>
        <a:defRPr sz="2400" kern="1200">
          <a:solidFill>
            <a:schemeClr val="tx1"/>
          </a:solidFill>
          <a:latin typeface="+mn-lt"/>
          <a:ea typeface="+mn-ea"/>
          <a:cs typeface="+mn-cs"/>
        </a:defRPr>
      </a:lvl1pPr>
      <a:lvl2pPr marL="557213" indent="-214313" algn="l" defTabSz="342900" rtl="0" eaLnBrk="1" latinLnBrk="0" hangingPunct="1">
        <a:spcBef>
          <a:spcPct val="20000"/>
        </a:spcBef>
        <a:buFont typeface="Arial"/>
        <a:buChar char="–"/>
        <a:defRPr sz="2100" kern="1200">
          <a:solidFill>
            <a:schemeClr val="tx1"/>
          </a:solidFill>
          <a:latin typeface="+mn-lt"/>
          <a:ea typeface="+mn-ea"/>
          <a:cs typeface="+mn-cs"/>
        </a:defRPr>
      </a:lvl2pPr>
      <a:lvl3pPr marL="857250" indent="-171450" algn="l" defTabSz="342900" rtl="0" eaLnBrk="1" latinLnBrk="0" hangingPunct="1">
        <a:spcBef>
          <a:spcPct val="20000"/>
        </a:spcBef>
        <a:buFont typeface="Arial"/>
        <a:buChar char="•"/>
        <a:defRPr sz="1800" kern="1200">
          <a:solidFill>
            <a:schemeClr val="tx1"/>
          </a:solidFill>
          <a:latin typeface="+mn-lt"/>
          <a:ea typeface="+mn-ea"/>
          <a:cs typeface="+mn-cs"/>
        </a:defRPr>
      </a:lvl3pPr>
      <a:lvl4pPr marL="1200150" indent="-171450" algn="l" defTabSz="342900" rtl="0" eaLnBrk="1" latinLnBrk="0" hangingPunct="1">
        <a:spcBef>
          <a:spcPct val="20000"/>
        </a:spcBef>
        <a:buFont typeface="Arial"/>
        <a:buChar char="–"/>
        <a:defRPr sz="1500" kern="1200">
          <a:solidFill>
            <a:schemeClr val="tx1"/>
          </a:solidFill>
          <a:latin typeface="+mn-lt"/>
          <a:ea typeface="+mn-ea"/>
          <a:cs typeface="+mn-cs"/>
        </a:defRPr>
      </a:lvl4pPr>
      <a:lvl5pPr marL="1543050" indent="-171450" algn="l" defTabSz="342900" rtl="0" eaLnBrk="1" latinLnBrk="0" hangingPunct="1">
        <a:spcBef>
          <a:spcPct val="20000"/>
        </a:spcBef>
        <a:buFont typeface="Arial"/>
        <a:buChar char="»"/>
        <a:defRPr sz="15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GB"/>
              <a:t>Click to edit Master title style</a:t>
            </a:r>
            <a:endParaRPr lang="en-GB"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82000"/>
                  </a:schemeClr>
                </a:solidFill>
              </a:defRPr>
            </a:lvl1pPr>
          </a:lstStyle>
          <a:p>
            <a:fld id="{846CE7D5-CF57-46EF-B807-FDD0502418D4}" type="datetimeFigureOut">
              <a:rPr lang="en-GB" smtClean="0"/>
              <a:t>21/05/2025</a:t>
            </a:fld>
            <a:endParaRPr lang="en-GB"/>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82000"/>
                  </a:schemeClr>
                </a:solidFill>
              </a:defRPr>
            </a:lvl1pPr>
          </a:lstStyle>
          <a:p>
            <a:endParaRPr lang="en-GB"/>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82000"/>
                  </a:schemeClr>
                </a:solidFill>
              </a:defRPr>
            </a:lvl1pPr>
          </a:lstStyle>
          <a:p>
            <a:fld id="{330EA680-D336-4FF7-8B7A-9848BB0A1C32}" type="slidenum">
              <a:rPr lang="en-GB" smtClean="0"/>
              <a:t>‹#›</a:t>
            </a:fld>
            <a:endParaRPr lang="en-GB"/>
          </a:p>
        </p:txBody>
      </p:sp>
    </p:spTree>
    <p:extLst>
      <p:ext uri="{BB962C8B-B14F-4D97-AF65-F5344CB8AC3E}">
        <p14:creationId xmlns:p14="http://schemas.microsoft.com/office/powerpoint/2010/main" val="3883241826"/>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GB"/>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s/_rels/slide1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10.xml"/><Relationship Id="rId5" Type="http://schemas.openxmlformats.org/officeDocument/2006/relationships/image" Target="../media/image27.jpeg"/><Relationship Id="rId4" Type="http://schemas.openxmlformats.org/officeDocument/2006/relationships/image" Target="../media/image26.jpeg"/></Relationships>
</file>

<file path=ppt/slides/_rels/slide1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15.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image" Target="../media/image30.jpeg"/><Relationship Id="rId7" Type="http://schemas.openxmlformats.org/officeDocument/2006/relationships/image" Target="../media/image34.jpeg"/><Relationship Id="rId2" Type="http://schemas.openxmlformats.org/officeDocument/2006/relationships/image" Target="../media/image7.jpeg"/><Relationship Id="rId1" Type="http://schemas.openxmlformats.org/officeDocument/2006/relationships/slideLayout" Target="../slideLayouts/slideLayout10.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eg"/></Relationships>
</file>

<file path=ppt/slides/_rels/slide1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7.jpeg"/><Relationship Id="rId1" Type="http://schemas.openxmlformats.org/officeDocument/2006/relationships/slideLayout" Target="../slideLayouts/slideLayout10.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jpeg"/></Relationships>
</file>

<file path=ppt/slides/_rels/slide1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10.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43.jpeg"/></Relationships>
</file>

<file path=ppt/slides/_rels/slide19.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eg"/><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png"/><Relationship Id="rId1" Type="http://schemas.openxmlformats.org/officeDocument/2006/relationships/slideLayout" Target="../slideLayouts/slideLayout1.xml"/><Relationship Id="rId4" Type="http://schemas.openxmlformats.org/officeDocument/2006/relationships/image" Target="../media/image52.jpeg"/></Relationships>
</file>

<file path=ppt/slides/_rels/slide23.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png"/><Relationship Id="rId1" Type="http://schemas.openxmlformats.org/officeDocument/2006/relationships/slideLayout" Target="../slideLayouts/slideLayout10.xml"/><Relationship Id="rId4" Type="http://schemas.openxmlformats.org/officeDocument/2006/relationships/image" Target="../media/image55.jpeg"/></Relationships>
</file>

<file path=ppt/slides/_rels/slide24.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7.jpeg"/><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image" Target="../media/image7.jpeg"/><Relationship Id="rId1" Type="http://schemas.openxmlformats.org/officeDocument/2006/relationships/slideLayout" Target="../slideLayouts/slideLayout10.xml"/><Relationship Id="rId4" Type="http://schemas.openxmlformats.org/officeDocument/2006/relationships/image" Target="../media/image60.JPG"/></Relationships>
</file>

<file path=ppt/slides/_rels/slide27.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7.jpeg"/><Relationship Id="rId1" Type="http://schemas.openxmlformats.org/officeDocument/2006/relationships/slideLayout" Target="../slideLayouts/slideLayout10.xml"/><Relationship Id="rId5" Type="http://schemas.openxmlformats.org/officeDocument/2006/relationships/image" Target="../media/image63.jpeg"/><Relationship Id="rId4" Type="http://schemas.openxmlformats.org/officeDocument/2006/relationships/image" Target="../media/image62.jpeg"/></Relationships>
</file>

<file path=ppt/slides/_rels/slide28.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7.jpeg"/><Relationship Id="rId1" Type="http://schemas.openxmlformats.org/officeDocument/2006/relationships/slideLayout" Target="../slideLayouts/slideLayout10.xml"/><Relationship Id="rId5" Type="http://schemas.openxmlformats.org/officeDocument/2006/relationships/image" Target="../media/image66.jpeg"/><Relationship Id="rId4" Type="http://schemas.openxmlformats.org/officeDocument/2006/relationships/image" Target="../media/image65.jpeg"/></Relationships>
</file>

<file path=ppt/slides/_rels/slide2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4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3.xml"/><Relationship Id="rId1" Type="http://schemas.openxmlformats.org/officeDocument/2006/relationships/slideLayout" Target="../slideLayouts/slideLayout13.xml"/><Relationship Id="rId4" Type="http://schemas.openxmlformats.org/officeDocument/2006/relationships/image" Target="../media/image70.png"/></Relationships>
</file>

<file path=ppt/slides/_rels/slide45.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14.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10.xml"/></Relationships>
</file>

<file path=ppt/slides/_rels/slide5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14.xml"/></Relationships>
</file>

<file path=ppt/slides/_rels/slide52.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14.xml"/></Relationships>
</file>

<file path=ppt/slides/_rels/slide53.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14.xml"/></Relationships>
</file>

<file path=ppt/slides/_rels/slide54.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14.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4.xml"/></Relationships>
</file>

<file path=ppt/slides/_rels/slide57.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1"/>
          <p:cNvSpPr>
            <a:spLocks noGrp="1"/>
          </p:cNvSpPr>
          <p:nvPr>
            <p:ph type="title"/>
          </p:nvPr>
        </p:nvSpPr>
        <p:spPr/>
        <p:txBody>
          <a:bodyPr/>
          <a:lstStyle/>
          <a:p>
            <a:endParaRPr lang="en-GB"/>
          </a:p>
        </p:txBody>
      </p:sp>
      <p:sp>
        <p:nvSpPr>
          <p:cNvPr id="4" name="Title 1"/>
          <p:cNvSpPr txBox="1">
            <a:spLocks/>
          </p:cNvSpPr>
          <p:nvPr/>
        </p:nvSpPr>
        <p:spPr>
          <a:xfrm>
            <a:off x="1778693" y="108602"/>
            <a:ext cx="5829300" cy="1102519"/>
          </a:xfrm>
          <a:prstGeom prst="rect">
            <a:avLst/>
          </a:prstGeom>
          <a:noFill/>
          <a:ln>
            <a:noFill/>
          </a:ln>
        </p:spPr>
        <p:txBody>
          <a:bodyPr spcFirstLastPara="1" wrap="square" lIns="91425" tIns="91425" rIns="91425" bIns="91425" anchor="ctr" anchorCtr="0">
            <a:norm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1pPr>
            <a:lvl2pPr marR="0" lvl="1"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9pPr>
          </a:lstStyle>
          <a:p>
            <a:r>
              <a:rPr lang="en-GB" altLang="en-US" sz="4050" b="1" dirty="0" smtClean="0">
                <a:solidFill>
                  <a:schemeClr val="bg1"/>
                </a:solidFill>
              </a:rPr>
              <a:t>Boclair Academy</a:t>
            </a:r>
            <a:endParaRPr lang="en-GB" altLang="en-US" sz="4050" b="1" dirty="0">
              <a:solidFill>
                <a:schemeClr val="bg1"/>
              </a:solidFill>
            </a:endParaRPr>
          </a:p>
        </p:txBody>
      </p:sp>
      <p:sp>
        <p:nvSpPr>
          <p:cNvPr id="5" name="Rectangle 4"/>
          <p:cNvSpPr/>
          <p:nvPr/>
        </p:nvSpPr>
        <p:spPr>
          <a:xfrm>
            <a:off x="875397" y="4151896"/>
            <a:ext cx="7323868" cy="923330"/>
          </a:xfrm>
          <a:prstGeom prst="rect">
            <a:avLst/>
          </a:prstGeom>
        </p:spPr>
        <p:txBody>
          <a:bodyPr wrap="square">
            <a:spAutoFit/>
          </a:bodyPr>
          <a:lstStyle/>
          <a:p>
            <a:pPr algn="ctr">
              <a:defRPr/>
            </a:pPr>
            <a:r>
              <a:rPr lang="en-GB" sz="5400" dirty="0" smtClean="0">
                <a:solidFill>
                  <a:schemeClr val="bg1"/>
                </a:solidFill>
              </a:rPr>
              <a:t>P7 Welcome Evening</a:t>
            </a:r>
            <a:endParaRPr lang="en-GB" sz="5400" dirty="0" smtClean="0">
              <a:solidFill>
                <a:schemeClr val="bg1"/>
              </a:solidFill>
            </a:endParaRPr>
          </a:p>
        </p:txBody>
      </p:sp>
    </p:spTree>
    <p:extLst>
      <p:ext uri="{BB962C8B-B14F-4D97-AF65-F5344CB8AC3E}">
        <p14:creationId xmlns:p14="http://schemas.microsoft.com/office/powerpoint/2010/main" val="3121249856"/>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4" name="Content Placeholder 2"/>
          <p:cNvSpPr txBox="1">
            <a:spLocks/>
          </p:cNvSpPr>
          <p:nvPr/>
        </p:nvSpPr>
        <p:spPr bwMode="auto">
          <a:xfrm>
            <a:off x="1439466" y="3057525"/>
            <a:ext cx="6481763" cy="827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a:buFont typeface="Arial" panose="020B0604020202020204" pitchFamily="34" charset="0"/>
              <a:buNone/>
            </a:pPr>
            <a:endParaRPr lang="en-GB" altLang="en-US" sz="3000" b="1" i="1">
              <a:solidFill>
                <a:srgbClr val="002060"/>
              </a:solidFill>
            </a:endParaRPr>
          </a:p>
        </p:txBody>
      </p:sp>
      <p:pic>
        <p:nvPicPr>
          <p:cNvPr id="35845" name="Picture 2" descr="Image previe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645672" cy="26897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6" name="Picture 6" descr="Image preview"/>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5672" y="6307"/>
            <a:ext cx="4498328" cy="2683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7" name="Picture 8" descr="https://attachments.office.net/owa/dbrown%40boclair.e-dunbarton.sch.uk/service.svc/s/GetAttachmentThumbnail?id=AAMkAGQwMzVmY2FiLWMxNjAtNGE2Mi1hMGUwLTQ0YmU0M2U2NzY1MQBGAAAAAADojz4aNKiaSq0eG6pd0l%2BmBwBhRBUAZgWtQY5R%2BNhbLVJQAAAAAAENAABhRBUAZgWtQY5R%2BNhbLVJQAAmAqNgHAAABEgAQAOmUnaTF9zROrMSNqTF8ZAI%3D&amp;thumbnailType=2&amp;token=eyJhbGciOiJSUzI1NiIsImtpZCI6IjczRkI5QkJFRjYzNjc4RDRGN0U4NEI0NDBCQUJCMTJBMzM5RDlGOTgiLCJ0eXAiOiJKV1QiLCJ4NXQiOiJjX3VidnZZMmVOVDM2RXRFQzZ1eEtqT2RuNWcifQ.eyJvcmlnaW4iOiJodHRwczovL291dGxvb2sub2ZmaWNlLmNvbSIsInVjIjoiNzNlNTE2Mzg3YjQ5NGEzY2I3YWVmY2YyMjNjYmY4MTQiLCJ2ZXIiOiJFeGNoYW5nZS5DYWxsYmFjay5WMSIsImFwcGN0eHNlbmRlciI6Ik93YURvd25sb2FkQGNjZDMyY2EzLTE2Y2UtNDI4Zi05NTQxLTM3MmQ2YjA1MTkyOSIsImlzc3JpbmciOiJXVyIsImFwcGN0eCI6IntcIm1zZXhjaHByb3RcIjpcIm93YVwiLFwicHVpZFwiOlwiMTE1MzkwNjY2MDY5NTM1ODMzMFwiLFwic2NvcGVcIjpcIk93YURvd25sb2FkXCIsXCJvaWRcIjpcIjI4YmM2YWI3LWQ1MWQtNDc2Mi05OTRkLTVlNjkwMjhkNjZmMVwiLFwicHJpbWFyeXNpZFwiOlwiUy0xLTUtMjEtMjgxNDA1MzYwNi0xODc1OTc4NDkzLTQ2MDE5MC0xMTExODY2NlwifSIsIm5iZiI6MTY5OTQ3MzMxNywiZXhwIjoxNjk5NDczOTE3LCJpc3MiOiIwMDAwMDAwMi0wMDAwLTBmZjEtY2UwMC0wMDAwMDAwMDAwMDBAY2NkMzJjYTMtMTZjZS00MjhmLTk1NDEtMzcyZDZiMDUxOTI5IiwiYXVkIjoiMDAwMDAwMDItMDAwMC0wZmYxLWNlMDAtMDAwMDAwMDAwMDAwL2F0dGFjaG1lbnRzLm9mZmljZS5uZXRAY2NkMzJjYTMtMTZjZS00MjhmLTk1NDEtMzcyZDZiMDUxOTI5IiwiaGFwcCI6Im93YSJ9.sasKTcXAu0clzKAT_469S5yJ2JOGviuVg5L_41Y19cBbCKLl4HZv4HvjPzsBMiBn6tnXV4C0Xcxtbgyv1LV8blzcOTp74zZqPAHQSDiRBFuQawFZoz9v0t3iTeOC41gmyLagvteoJioqK_KrTIN4kSMZmdiGVh2VM39cOwzVJHiXulQ1PAFkPKV5VVebPQuIF2a97Dq9iBwQut3aXFiGLxirBYvZZ0b-Pbo-ACV8pzMsE8wTz0ctY3CCqVxGVQbz62V5VqTImSV3kbbaKH4AAFhR5uV9RiH1ao9ZcXRXTRtWhRHHu9MYOfQFL1neMcZQnYmiA4C5PTsE7DeZnRmz0g&amp;X-OWA-CANARY=bbmveCRpDE-ih-P16kUb4MCT--2U4NsY-DFTtEBQCMGZQa4YWLIClwNVB-Pu45Osjxsp7MkRdqo.&amp;owa=outlook.office.com&amp;scriptVer=20231027003.12&amp;animation=true"/>
          <p:cNvPicPr>
            <a:picLocks noChangeAspect="1" noChangeArrowheads="1"/>
          </p:cNvPicPr>
          <p:nvPr/>
        </p:nvPicPr>
        <p:blipFill rotWithShape="1">
          <a:blip r:embed="rId5">
            <a:extLst>
              <a:ext uri="{28A0092B-C50C-407E-A947-70E740481C1C}">
                <a14:useLocalDpi xmlns:a14="http://schemas.microsoft.com/office/drawing/2010/main" val="0"/>
              </a:ext>
            </a:extLst>
          </a:blip>
          <a:srcRect t="8346" r="6061"/>
          <a:stretch/>
        </p:blipFill>
        <p:spPr bwMode="auto">
          <a:xfrm>
            <a:off x="0" y="2685244"/>
            <a:ext cx="4645672" cy="24625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8" name="Picture 2" descr="Image preview"/>
          <p:cNvPicPr>
            <a:picLocks noChangeAspect="1" noChangeArrowheads="1"/>
          </p:cNvPicPr>
          <p:nvPr/>
        </p:nvPicPr>
        <p:blipFill rotWithShape="1">
          <a:blip r:embed="rId6">
            <a:extLst>
              <a:ext uri="{28A0092B-C50C-407E-A947-70E740481C1C}">
                <a14:useLocalDpi xmlns:a14="http://schemas.microsoft.com/office/drawing/2010/main" val="0"/>
              </a:ext>
            </a:extLst>
          </a:blip>
          <a:srcRect l="7189" t="8678"/>
          <a:stretch/>
        </p:blipFill>
        <p:spPr bwMode="auto">
          <a:xfrm>
            <a:off x="4645672" y="2697320"/>
            <a:ext cx="4505325" cy="2456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2" name="Title 1"/>
          <p:cNvSpPr>
            <a:spLocks noGrp="1"/>
          </p:cNvSpPr>
          <p:nvPr>
            <p:ph type="ctrTitle"/>
          </p:nvPr>
        </p:nvSpPr>
        <p:spPr>
          <a:xfrm>
            <a:off x="1742282" y="2448754"/>
            <a:ext cx="6468665" cy="757238"/>
          </a:xfrm>
        </p:spPr>
        <p:txBody>
          <a:bodyPr>
            <a:noAutofit/>
          </a:bodyPr>
          <a:lstStyle/>
          <a:p>
            <a:pPr algn="l"/>
            <a:r>
              <a:rPr lang="en-GB" altLang="en-US" sz="5400" b="1" i="1" dirty="0">
                <a:solidFill>
                  <a:schemeClr val="bg1">
                    <a:lumMod val="95000"/>
                  </a:schemeClr>
                </a:solidFill>
              </a:rPr>
              <a:t>ASN Resource</a:t>
            </a:r>
            <a:endParaRPr lang="en-GB" altLang="en-US" sz="5400" b="1" dirty="0">
              <a:solidFill>
                <a:schemeClr val="bg1">
                  <a:lumMod val="95000"/>
                </a:schemeClr>
              </a:solidFill>
            </a:endParaRPr>
          </a:p>
        </p:txBody>
      </p:sp>
    </p:spTree>
    <p:extLst>
      <p:ext uri="{BB962C8B-B14F-4D97-AF65-F5344CB8AC3E}">
        <p14:creationId xmlns:p14="http://schemas.microsoft.com/office/powerpoint/2010/main" val="2981106451"/>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2" name="Content Placeholder 2"/>
          <p:cNvSpPr txBox="1">
            <a:spLocks/>
          </p:cNvSpPr>
          <p:nvPr/>
        </p:nvSpPr>
        <p:spPr bwMode="auto">
          <a:xfrm>
            <a:off x="1439466" y="3057525"/>
            <a:ext cx="6481763" cy="827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a:buFont typeface="Arial" panose="020B0604020202020204" pitchFamily="34" charset="0"/>
              <a:buNone/>
            </a:pPr>
            <a:endParaRPr lang="en-GB" altLang="en-US" sz="3000" b="1" i="1">
              <a:solidFill>
                <a:srgbClr val="002060"/>
              </a:solidFill>
            </a:endParaRPr>
          </a:p>
        </p:txBody>
      </p:sp>
      <p:pic>
        <p:nvPicPr>
          <p:cNvPr id="37894" name="Picture 4" descr="https://attachments.office.net/owa/dbrown%40boclair.e-dunbarton.sch.uk/service.svc/s/GetAttachmentThumbnail?id=AAMkAGQwMzVmY2FiLWMxNjAtNGE2Mi1hMGUwLTQ0YmU0M2U2NzY1MQBGAAAAAADojz4aNKiaSq0eG6pd0l%2BmBwBhRBUAZgWtQY5R%2BNhbLVJQAAAAAAENAABhRBUAZgWtQY5R%2BNhbLVJQAAmAqNgHAAABEgAQAHYxVpkU5nlGkRLhjh3XABY%3D&amp;thumbnailType=2&amp;token=eyJhbGciOiJSUzI1NiIsImtpZCI6IjczRkI5QkJFRjYzNjc4RDRGN0U4NEI0NDBCQUJCMTJBMzM5RDlGOTgiLCJ0eXAiOiJKV1QiLCJ4NXQiOiJjX3VidnZZMmVOVDM2RXRFQzZ1eEtqT2RuNWcifQ.eyJvcmlnaW4iOiJodHRwczovL291dGxvb2sub2ZmaWNlLmNvbSIsInVjIjoiNzNlNTE2Mzg3YjQ5NGEzY2I3YWVmY2YyMjNjYmY4MTQiLCJ2ZXIiOiJFeGNoYW5nZS5DYWxsYmFjay5WMSIsImFwcGN0eHNlbmRlciI6Ik93YURvd25sb2FkQGNjZDMyY2EzLTE2Y2UtNDI4Zi05NTQxLTM3MmQ2YjA1MTkyOSIsImlzc3JpbmciOiJXVyIsImFwcGN0eCI6IntcIm1zZXhjaHByb3RcIjpcIm93YVwiLFwicHVpZFwiOlwiMTE1MzkwNjY2MDY5NTM1ODMzMFwiLFwic2NvcGVcIjpcIk93YURvd25sb2FkXCIsXCJvaWRcIjpcIjI4YmM2YWI3LWQ1MWQtNDc2Mi05OTRkLTVlNjkwMjhkNjZmMVwiLFwicHJpbWFyeXNpZFwiOlwiUy0xLTUtMjEtMjgxNDA1MzYwNi0xODc1OTc4NDkzLTQ2MDE5MC0xMTExODY2NlwifSIsIm5iZiI6MTY5OTQ3MzMxNywiZXhwIjoxNjk5NDczOTE3LCJpc3MiOiIwMDAwMDAwMi0wMDAwLTBmZjEtY2UwMC0wMDAwMDAwMDAwMDBAY2NkMzJjYTMtMTZjZS00MjhmLTk1NDEtMzcyZDZiMDUxOTI5IiwiYXVkIjoiMDAwMDAwMDItMDAwMC0wZmYxLWNlMDAtMDAwMDAwMDAwMDAwL2F0dGFjaG1lbnRzLm9mZmljZS5uZXRAY2NkMzJjYTMtMTZjZS00MjhmLTk1NDEtMzcyZDZiMDUxOTI5IiwiaGFwcCI6Im93YSJ9.sasKTcXAu0clzKAT_469S5yJ2JOGviuVg5L_41Y19cBbCKLl4HZv4HvjPzsBMiBn6tnXV4C0Xcxtbgyv1LV8blzcOTp74zZqPAHQSDiRBFuQawFZoz9v0t3iTeOC41gmyLagvteoJioqK_KrTIN4kSMZmdiGVh2VM39cOwzVJHiXulQ1PAFkPKV5VVebPQuIF2a97Dq9iBwQut3aXFiGLxirBYvZZ0b-Pbo-ACV8pzMsE8wTz0ctY3CCqVxGVQbz62V5VqTImSV3kbbaKH4AAFhR5uV9RiH1ao9ZcXRXTRtWhRHHu9MYOfQFL1neMcZQnYmiA4C5PTsE7DeZnRmz0g&amp;X-OWA-CANARY=bbmveCRpDE-ih-P16kUb4MCT--2U4NsY-DFTtEBQCMGZQa4YWLIClwNVB-Pu45Osjxsp7MkRdqo.&amp;owa=outlook.office.com&amp;scriptVer=20231027003.12&amp;animation=tru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 y="0"/>
            <a:ext cx="9144001" cy="5144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0" name="Title 1"/>
          <p:cNvSpPr>
            <a:spLocks noGrp="1"/>
          </p:cNvSpPr>
          <p:nvPr>
            <p:ph type="ctrTitle"/>
          </p:nvPr>
        </p:nvSpPr>
        <p:spPr>
          <a:xfrm>
            <a:off x="2206523" y="2007901"/>
            <a:ext cx="5936404" cy="758428"/>
          </a:xfrm>
        </p:spPr>
        <p:txBody>
          <a:bodyPr>
            <a:noAutofit/>
          </a:bodyPr>
          <a:lstStyle/>
          <a:p>
            <a:pPr algn="l"/>
            <a:r>
              <a:rPr lang="en-GB" altLang="en-US" sz="5400" b="1" i="1" dirty="0" smtClean="0">
                <a:solidFill>
                  <a:srgbClr val="003399"/>
                </a:solidFill>
              </a:rPr>
              <a:t/>
            </a:r>
            <a:br>
              <a:rPr lang="en-GB" altLang="en-US" sz="5400" b="1" i="1" dirty="0" smtClean="0">
                <a:solidFill>
                  <a:srgbClr val="003399"/>
                </a:solidFill>
              </a:rPr>
            </a:br>
            <a:r>
              <a:rPr lang="en-GB" altLang="en-US" sz="5400" b="1" i="1" dirty="0">
                <a:solidFill>
                  <a:srgbClr val="003399"/>
                </a:solidFill>
              </a:rPr>
              <a:t/>
            </a:r>
            <a:br>
              <a:rPr lang="en-GB" altLang="en-US" sz="5400" b="1" i="1" dirty="0">
                <a:solidFill>
                  <a:srgbClr val="003399"/>
                </a:solidFill>
              </a:rPr>
            </a:br>
            <a:r>
              <a:rPr lang="en-GB" altLang="en-US" sz="5400" b="1" i="1" dirty="0" smtClean="0">
                <a:solidFill>
                  <a:srgbClr val="003399"/>
                </a:solidFill>
              </a:rPr>
              <a:t> </a:t>
            </a:r>
            <a:r>
              <a:rPr lang="en-GB" altLang="en-US" sz="5400" b="1" i="1" dirty="0">
                <a:solidFill>
                  <a:srgbClr val="003399"/>
                </a:solidFill>
              </a:rPr>
              <a:t/>
            </a:r>
            <a:br>
              <a:rPr lang="en-GB" altLang="en-US" sz="5400" b="1" i="1" dirty="0">
                <a:solidFill>
                  <a:srgbClr val="003399"/>
                </a:solidFill>
              </a:rPr>
            </a:br>
            <a:r>
              <a:rPr lang="en-GB" altLang="en-US" sz="5400" b="1" i="1" dirty="0" err="1" smtClean="0">
                <a:solidFill>
                  <a:schemeClr val="bg1">
                    <a:lumMod val="95000"/>
                  </a:schemeClr>
                </a:solidFill>
              </a:rPr>
              <a:t>SfL</a:t>
            </a:r>
            <a:r>
              <a:rPr lang="en-GB" altLang="en-US" sz="5400" b="1" i="1" dirty="0" smtClean="0">
                <a:solidFill>
                  <a:schemeClr val="bg1">
                    <a:lumMod val="95000"/>
                  </a:schemeClr>
                </a:solidFill>
              </a:rPr>
              <a:t> Resource</a:t>
            </a:r>
            <a:endParaRPr lang="en-GB" altLang="en-US" sz="5400" b="1" dirty="0">
              <a:solidFill>
                <a:schemeClr val="bg1">
                  <a:lumMod val="95000"/>
                </a:schemeClr>
              </a:solidFill>
            </a:endParaRPr>
          </a:p>
        </p:txBody>
      </p:sp>
    </p:spTree>
    <p:extLst>
      <p:ext uri="{BB962C8B-B14F-4D97-AF65-F5344CB8AC3E}">
        <p14:creationId xmlns:p14="http://schemas.microsoft.com/office/powerpoint/2010/main" val="938801911"/>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43" name="Picture 10" descr="Image previe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29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38" name="Title 1"/>
          <p:cNvSpPr>
            <a:spLocks noGrp="1"/>
          </p:cNvSpPr>
          <p:nvPr>
            <p:ph type="title"/>
          </p:nvPr>
        </p:nvSpPr>
        <p:spPr>
          <a:xfrm>
            <a:off x="983739" y="1727883"/>
            <a:ext cx="6750844" cy="837010"/>
          </a:xfrm>
        </p:spPr>
        <p:txBody>
          <a:bodyPr>
            <a:noAutofit/>
          </a:bodyPr>
          <a:lstStyle/>
          <a:p>
            <a:pPr algn="ctr"/>
            <a:r>
              <a:rPr lang="en-GB" altLang="en-US" sz="5400" b="1" dirty="0" smtClean="0">
                <a:solidFill>
                  <a:schemeClr val="bg1">
                    <a:lumMod val="95000"/>
                  </a:schemeClr>
                </a:solidFill>
              </a:rPr>
              <a:t>Boclair Learning </a:t>
            </a:r>
            <a:r>
              <a:rPr lang="en-GB" altLang="en-US" sz="5400" b="1" dirty="0" smtClean="0">
                <a:solidFill>
                  <a:schemeClr val="bg1">
                    <a:lumMod val="95000"/>
                  </a:schemeClr>
                </a:solidFill>
              </a:rPr>
              <a:t>Resource</a:t>
            </a:r>
            <a:endParaRPr lang="en-GB" altLang="en-US" sz="5400" b="1" dirty="0" smtClean="0">
              <a:solidFill>
                <a:schemeClr val="bg1">
                  <a:lumMod val="95000"/>
                </a:schemeClr>
              </a:solidFill>
            </a:endParaRPr>
          </a:p>
        </p:txBody>
      </p:sp>
    </p:spTree>
    <p:extLst>
      <p:ext uri="{BB962C8B-B14F-4D97-AF65-F5344CB8AC3E}">
        <p14:creationId xmlns:p14="http://schemas.microsoft.com/office/powerpoint/2010/main" val="1117943279"/>
      </p:ext>
    </p:extLst>
  </p:cSld>
  <p:clrMapOvr>
    <a:masterClrMapping/>
  </p:clrMapOvr>
  <p:transition spd="slow">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3" name="Picture 12" descr="Image previe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2710035"/>
            <a:ext cx="4572001" cy="24234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4" name="Picture 14" descr="Image preview"/>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4572001" y="0"/>
            <a:ext cx="4572000" cy="2698404"/>
          </a:xfrm>
        </p:spPr>
      </p:pic>
      <p:pic>
        <p:nvPicPr>
          <p:cNvPr id="40965" name="Picture 8" descr="Image preview"/>
          <p:cNvPicPr>
            <a:picLocks noChangeAspect="1" noChangeArrowheads="1"/>
          </p:cNvPicPr>
          <p:nvPr/>
        </p:nvPicPr>
        <p:blipFill>
          <a:blip r:embed="rId4">
            <a:extLst>
              <a:ext uri="{28A0092B-C50C-407E-A947-70E740481C1C}">
                <a14:useLocalDpi xmlns:a14="http://schemas.microsoft.com/office/drawing/2010/main" val="0"/>
              </a:ext>
            </a:extLst>
          </a:blip>
          <a:srcRect t="20602" b="22699"/>
          <a:stretch>
            <a:fillRect/>
          </a:stretch>
        </p:blipFill>
        <p:spPr bwMode="auto">
          <a:xfrm>
            <a:off x="4572000" y="2698404"/>
            <a:ext cx="4571999" cy="24737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6" name="Picture 16" descr="Image preview"/>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74" y="0"/>
            <a:ext cx="4569024" cy="27100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2" name="Title 1"/>
          <p:cNvSpPr>
            <a:spLocks noGrp="1"/>
          </p:cNvSpPr>
          <p:nvPr>
            <p:ph type="title"/>
          </p:nvPr>
        </p:nvSpPr>
        <p:spPr>
          <a:xfrm>
            <a:off x="1852083" y="2163682"/>
            <a:ext cx="6172200" cy="857250"/>
          </a:xfrm>
        </p:spPr>
        <p:txBody>
          <a:bodyPr>
            <a:noAutofit/>
          </a:bodyPr>
          <a:lstStyle/>
          <a:p>
            <a:r>
              <a:rPr lang="en-GB" altLang="en-US" sz="5400" b="1" dirty="0" smtClean="0">
                <a:solidFill>
                  <a:schemeClr val="bg1">
                    <a:lumMod val="95000"/>
                  </a:schemeClr>
                </a:solidFill>
              </a:rPr>
              <a:t>S6 Learning Zone</a:t>
            </a:r>
          </a:p>
        </p:txBody>
      </p:sp>
    </p:spTree>
    <p:extLst>
      <p:ext uri="{BB962C8B-B14F-4D97-AF65-F5344CB8AC3E}">
        <p14:creationId xmlns:p14="http://schemas.microsoft.com/office/powerpoint/2010/main" val="4003606913"/>
      </p:ext>
    </p:extLst>
  </p:cSld>
  <p:clrMapOvr>
    <a:masterClrMapping/>
  </p:clrMapOvr>
  <p:transition spd="slow">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table with toys and books&#10;&#10;Description automatically generated">
            <a:extLst>
              <a:ext uri="{FF2B5EF4-FFF2-40B4-BE49-F238E27FC236}">
                <a16:creationId xmlns:a16="http://schemas.microsoft.com/office/drawing/2014/main" id="{FBC49EF7-7814-27FD-ED05-AE4388EE3C17}"/>
              </a:ext>
            </a:extLst>
          </p:cNvPr>
          <p:cNvPicPr>
            <a:picLocks noChangeAspect="1"/>
          </p:cNvPicPr>
          <p:nvPr/>
        </p:nvPicPr>
        <p:blipFill>
          <a:blip r:embed="rId2"/>
          <a:srcRect b="27565"/>
          <a:stretch/>
        </p:blipFill>
        <p:spPr>
          <a:xfrm>
            <a:off x="5627812" y="1797878"/>
            <a:ext cx="3592720" cy="3372692"/>
          </a:xfrm>
          <a:custGeom>
            <a:avLst/>
            <a:gdLst/>
            <a:ahLst/>
            <a:cxnLst/>
            <a:rect l="l" t="t" r="r" b="b"/>
            <a:pathLst>
              <a:path w="4290741" h="4130271">
                <a:moveTo>
                  <a:pt x="2503809" y="0"/>
                </a:moveTo>
                <a:cubicBezTo>
                  <a:pt x="3157405" y="0"/>
                  <a:pt x="3752509" y="250434"/>
                  <a:pt x="4198398" y="660580"/>
                </a:cubicBezTo>
                <a:lnTo>
                  <a:pt x="4290741" y="751286"/>
                </a:lnTo>
                <a:lnTo>
                  <a:pt x="4290741" y="4130271"/>
                </a:lnTo>
                <a:lnTo>
                  <a:pt x="604508" y="4130271"/>
                </a:lnTo>
                <a:lnTo>
                  <a:pt x="461940" y="3953232"/>
                </a:lnTo>
                <a:cubicBezTo>
                  <a:pt x="171051" y="3544183"/>
                  <a:pt x="0" y="3043971"/>
                  <a:pt x="0" y="2503809"/>
                </a:cubicBezTo>
                <a:cubicBezTo>
                  <a:pt x="0" y="1120992"/>
                  <a:pt x="1120992" y="0"/>
                  <a:pt x="2503809" y="0"/>
                </a:cubicBezTo>
                <a:close/>
              </a:path>
            </a:pathLst>
          </a:custGeom>
        </p:spPr>
      </p:pic>
      <p:pic>
        <p:nvPicPr>
          <p:cNvPr id="15" name="Picture 14" descr="A group of women sitting at a table&#10;&#10;Description automatically generated">
            <a:extLst>
              <a:ext uri="{FF2B5EF4-FFF2-40B4-BE49-F238E27FC236}">
                <a16:creationId xmlns:a16="http://schemas.microsoft.com/office/drawing/2014/main" id="{279CA62B-6EC3-229E-2984-EE589EE037C2}"/>
              </a:ext>
            </a:extLst>
          </p:cNvPr>
          <p:cNvPicPr>
            <a:picLocks noChangeAspect="1"/>
          </p:cNvPicPr>
          <p:nvPr/>
        </p:nvPicPr>
        <p:blipFill>
          <a:blip r:embed="rId3"/>
          <a:srcRect t="23093" b="12805"/>
          <a:stretch/>
        </p:blipFill>
        <p:spPr>
          <a:xfrm>
            <a:off x="-328096" y="-104417"/>
            <a:ext cx="6344963" cy="5422956"/>
          </a:xfrm>
          <a:custGeom>
            <a:avLst/>
            <a:gdLst/>
            <a:ahLst/>
            <a:cxnLst/>
            <a:rect l="l" t="t" r="r" b="b"/>
            <a:pathLst>
              <a:path w="3519312" h="3007909">
                <a:moveTo>
                  <a:pt x="519780" y="0"/>
                </a:moveTo>
                <a:lnTo>
                  <a:pt x="2999532" y="0"/>
                </a:lnTo>
                <a:lnTo>
                  <a:pt x="3003921" y="3989"/>
                </a:lnTo>
                <a:cubicBezTo>
                  <a:pt x="3322356" y="322424"/>
                  <a:pt x="3519312" y="762338"/>
                  <a:pt x="3519312" y="1248253"/>
                </a:cubicBezTo>
                <a:cubicBezTo>
                  <a:pt x="3519312" y="2220084"/>
                  <a:pt x="2731487" y="3007909"/>
                  <a:pt x="1759656" y="3007909"/>
                </a:cubicBezTo>
                <a:cubicBezTo>
                  <a:pt x="787826" y="3007909"/>
                  <a:pt x="0" y="2220084"/>
                  <a:pt x="0" y="1248253"/>
                </a:cubicBezTo>
                <a:cubicBezTo>
                  <a:pt x="0" y="762338"/>
                  <a:pt x="196957" y="322424"/>
                  <a:pt x="515392" y="3989"/>
                </a:cubicBezTo>
                <a:close/>
              </a:path>
            </a:pathLst>
          </a:custGeom>
        </p:spPr>
      </p:pic>
      <p:sp>
        <p:nvSpPr>
          <p:cNvPr id="2" name="Title 1"/>
          <p:cNvSpPr>
            <a:spLocks noGrp="1"/>
          </p:cNvSpPr>
          <p:nvPr>
            <p:ph type="ctrTitle"/>
          </p:nvPr>
        </p:nvSpPr>
        <p:spPr>
          <a:xfrm>
            <a:off x="279227" y="8269"/>
            <a:ext cx="5130315" cy="832061"/>
          </a:xfrm>
        </p:spPr>
        <p:txBody>
          <a:bodyPr vert="horz" lIns="68580" tIns="34290" rIns="68580" bIns="34290" rtlCol="0" anchor="ctr">
            <a:noAutofit/>
          </a:bodyPr>
          <a:lstStyle/>
          <a:p>
            <a:pPr algn="l"/>
            <a:r>
              <a:rPr lang="en-GB" altLang="en-US" sz="6000" b="1" dirty="0" smtClean="0">
                <a:solidFill>
                  <a:schemeClr val="bg1">
                    <a:lumMod val="95000"/>
                  </a:schemeClr>
                </a:solidFill>
              </a:rPr>
              <a:t>Community Cafe</a:t>
            </a:r>
            <a:endParaRPr lang="en-US" sz="5400" b="1" dirty="0">
              <a:solidFill>
                <a:schemeClr val="bg1">
                  <a:lumMod val="95000"/>
                </a:schemeClr>
              </a:solidFill>
            </a:endParaRPr>
          </a:p>
        </p:txBody>
      </p:sp>
      <p:sp>
        <p:nvSpPr>
          <p:cNvPr id="3" name="Subtitle 2"/>
          <p:cNvSpPr>
            <a:spLocks noGrp="1"/>
          </p:cNvSpPr>
          <p:nvPr>
            <p:ph type="subTitle" idx="1"/>
          </p:nvPr>
        </p:nvSpPr>
        <p:spPr>
          <a:xfrm>
            <a:off x="265661" y="1055067"/>
            <a:ext cx="6132581" cy="4372651"/>
          </a:xfrm>
        </p:spPr>
        <p:txBody>
          <a:bodyPr vert="horz" lIns="68580" tIns="34290" rIns="68580" bIns="34290" rtlCol="0" anchor="t">
            <a:normAutofit/>
          </a:bodyPr>
          <a:lstStyle/>
          <a:p>
            <a:pPr algn="l"/>
            <a:r>
              <a:rPr lang="en-US" sz="2600" b="1" dirty="0">
                <a:solidFill>
                  <a:schemeClr val="bg1">
                    <a:lumMod val="95000"/>
                  </a:schemeClr>
                </a:solidFill>
              </a:rPr>
              <a:t>Sense of belonging and Achievement</a:t>
            </a:r>
          </a:p>
          <a:p>
            <a:pPr indent="-171450" algn="l">
              <a:buFont typeface="Arial" panose="020B0604020202020204" pitchFamily="34" charset="0"/>
              <a:buChar char="•"/>
            </a:pPr>
            <a:endParaRPr lang="en-US" sz="2600" dirty="0">
              <a:solidFill>
                <a:schemeClr val="bg1">
                  <a:lumMod val="95000"/>
                </a:schemeClr>
              </a:solidFill>
            </a:endParaRPr>
          </a:p>
          <a:p>
            <a:pPr algn="l"/>
            <a:r>
              <a:rPr lang="en-US" sz="2600" b="1" dirty="0" smtClean="0">
                <a:solidFill>
                  <a:schemeClr val="bg1">
                    <a:lumMod val="95000"/>
                  </a:schemeClr>
                </a:solidFill>
              </a:rPr>
              <a:t> Work </a:t>
            </a:r>
            <a:r>
              <a:rPr lang="en-US" sz="2600" b="1" dirty="0">
                <a:solidFill>
                  <a:schemeClr val="bg1">
                    <a:lumMod val="95000"/>
                  </a:schemeClr>
                </a:solidFill>
              </a:rPr>
              <a:t>Experience – skills for work</a:t>
            </a:r>
          </a:p>
          <a:p>
            <a:pPr indent="-171450" algn="l">
              <a:buFont typeface="Arial" panose="020B0604020202020204" pitchFamily="34" charset="0"/>
              <a:buChar char="•"/>
            </a:pPr>
            <a:endParaRPr lang="en-US" sz="2600" dirty="0">
              <a:solidFill>
                <a:schemeClr val="bg1">
                  <a:lumMod val="95000"/>
                </a:schemeClr>
              </a:solidFill>
            </a:endParaRPr>
          </a:p>
          <a:p>
            <a:pPr algn="l"/>
            <a:r>
              <a:rPr lang="en-US" sz="2600" b="1" dirty="0" smtClean="0">
                <a:solidFill>
                  <a:schemeClr val="bg1">
                    <a:lumMod val="95000"/>
                  </a:schemeClr>
                </a:solidFill>
              </a:rPr>
              <a:t>  Team </a:t>
            </a:r>
            <a:r>
              <a:rPr lang="en-US" sz="2600" b="1" dirty="0">
                <a:solidFill>
                  <a:schemeClr val="bg1">
                    <a:lumMod val="95000"/>
                  </a:schemeClr>
                </a:solidFill>
              </a:rPr>
              <a:t>building and confidence</a:t>
            </a:r>
          </a:p>
          <a:p>
            <a:pPr indent="-171450" algn="l">
              <a:buFont typeface="Arial" panose="020B0604020202020204" pitchFamily="34" charset="0"/>
              <a:buChar char="•"/>
            </a:pPr>
            <a:endParaRPr lang="en-US" sz="2600" dirty="0">
              <a:solidFill>
                <a:schemeClr val="bg1">
                  <a:lumMod val="95000"/>
                </a:schemeClr>
              </a:solidFill>
            </a:endParaRPr>
          </a:p>
          <a:p>
            <a:pPr algn="l"/>
            <a:r>
              <a:rPr lang="en-US" sz="2600" b="1" dirty="0" smtClean="0">
                <a:solidFill>
                  <a:schemeClr val="bg1">
                    <a:lumMod val="95000"/>
                  </a:schemeClr>
                </a:solidFill>
              </a:rPr>
              <a:t>   Buddy </a:t>
            </a:r>
            <a:r>
              <a:rPr lang="en-US" sz="2600" b="1" dirty="0">
                <a:solidFill>
                  <a:schemeClr val="bg1">
                    <a:lumMod val="95000"/>
                  </a:schemeClr>
                </a:solidFill>
              </a:rPr>
              <a:t>Meetings between </a:t>
            </a:r>
            <a:endParaRPr lang="en-US" sz="2600" b="1" dirty="0" smtClean="0">
              <a:solidFill>
                <a:schemeClr val="bg1">
                  <a:lumMod val="95000"/>
                </a:schemeClr>
              </a:solidFill>
            </a:endParaRPr>
          </a:p>
          <a:p>
            <a:pPr algn="l"/>
            <a:r>
              <a:rPr lang="en-US" sz="2600" b="1" dirty="0">
                <a:solidFill>
                  <a:schemeClr val="bg1">
                    <a:lumMod val="95000"/>
                  </a:schemeClr>
                </a:solidFill>
              </a:rPr>
              <a:t> </a:t>
            </a:r>
            <a:r>
              <a:rPr lang="en-US" sz="2600" b="1" dirty="0" smtClean="0">
                <a:solidFill>
                  <a:schemeClr val="bg1">
                    <a:lumMod val="95000"/>
                  </a:schemeClr>
                </a:solidFill>
              </a:rPr>
              <a:t>     S6 and S1</a:t>
            </a:r>
            <a:endParaRPr lang="en-US" sz="2600" b="1" dirty="0">
              <a:solidFill>
                <a:schemeClr val="bg1">
                  <a:lumMod val="95000"/>
                </a:schemeClr>
              </a:solidFill>
            </a:endParaRPr>
          </a:p>
          <a:p>
            <a:pPr indent="-171450" algn="l">
              <a:buFont typeface="Arial" panose="020B0604020202020204" pitchFamily="34" charset="0"/>
              <a:buChar char="•"/>
            </a:pPr>
            <a:endParaRPr lang="en-US" sz="2600" dirty="0">
              <a:solidFill>
                <a:schemeClr val="bg1">
                  <a:lumMod val="95000"/>
                </a:schemeClr>
              </a:solidFill>
            </a:endParaRPr>
          </a:p>
          <a:p>
            <a:pPr indent="-171450" algn="l">
              <a:buFont typeface="Arial" panose="020B0604020202020204" pitchFamily="34" charset="0"/>
              <a:buChar char="•"/>
            </a:pPr>
            <a:endParaRPr lang="en-US" sz="2600" dirty="0">
              <a:solidFill>
                <a:schemeClr val="bg1">
                  <a:lumMod val="95000"/>
                </a:schemeClr>
              </a:solidFill>
            </a:endParaRPr>
          </a:p>
          <a:p>
            <a:pPr indent="-171450" algn="l">
              <a:buFont typeface="Arial" panose="020B0604020202020204" pitchFamily="34" charset="0"/>
              <a:buChar char="•"/>
            </a:pPr>
            <a:endParaRPr lang="en-US" sz="1275" dirty="0"/>
          </a:p>
          <a:p>
            <a:pPr indent="-171450" algn="l">
              <a:buFont typeface="Arial" panose="020B0604020202020204" pitchFamily="34" charset="0"/>
              <a:buChar char="•"/>
            </a:pPr>
            <a:endParaRPr lang="en-US" sz="1275" dirty="0"/>
          </a:p>
        </p:txBody>
      </p:sp>
      <p:pic>
        <p:nvPicPr>
          <p:cNvPr id="9" name="Picture 3" descr="logo small.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47360" y="814775"/>
            <a:ext cx="923925" cy="900113"/>
          </a:xfrm>
          <a:prstGeom prst="rect">
            <a:avLst/>
          </a:prstGeom>
          <a:solidFill>
            <a:srgbClr val="F3F9FB"/>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6234001" y="2188845"/>
            <a:ext cx="3162852" cy="2954655"/>
          </a:xfrm>
          <a:prstGeom prst="rect">
            <a:avLst/>
          </a:prstGeom>
        </p:spPr>
        <p:txBody>
          <a:bodyPr wrap="square">
            <a:spAutoFit/>
          </a:bodyPr>
          <a:lstStyle/>
          <a:p>
            <a:r>
              <a:rPr lang="en-US" sz="2600" b="1" dirty="0" smtClean="0">
                <a:solidFill>
                  <a:schemeClr val="bg1">
                    <a:lumMod val="95000"/>
                  </a:schemeClr>
                </a:solidFill>
              </a:rPr>
              <a:t>Creative </a:t>
            </a:r>
            <a:r>
              <a:rPr lang="en-US" sz="2600" b="1" dirty="0">
                <a:solidFill>
                  <a:schemeClr val="bg1">
                    <a:lumMod val="95000"/>
                  </a:schemeClr>
                </a:solidFill>
              </a:rPr>
              <a:t>learning space – 'Learn with a Latte'</a:t>
            </a:r>
          </a:p>
          <a:p>
            <a:endParaRPr lang="en-US" b="1" dirty="0" smtClean="0">
              <a:solidFill>
                <a:schemeClr val="bg1">
                  <a:lumMod val="95000"/>
                </a:schemeClr>
              </a:solidFill>
            </a:endParaRPr>
          </a:p>
          <a:p>
            <a:r>
              <a:rPr lang="en-US" sz="2600" b="1" dirty="0" smtClean="0">
                <a:solidFill>
                  <a:schemeClr val="bg1">
                    <a:lumMod val="95000"/>
                  </a:schemeClr>
                </a:solidFill>
              </a:rPr>
              <a:t>Lego </a:t>
            </a:r>
            <a:r>
              <a:rPr lang="en-US" sz="2600" b="1" dirty="0">
                <a:solidFill>
                  <a:schemeClr val="bg1">
                    <a:lumMod val="95000"/>
                  </a:schemeClr>
                </a:solidFill>
              </a:rPr>
              <a:t>therapy sessions</a:t>
            </a:r>
          </a:p>
          <a:p>
            <a:endParaRPr lang="en-US" sz="1600" b="1" dirty="0">
              <a:solidFill>
                <a:schemeClr val="bg1">
                  <a:lumMod val="95000"/>
                </a:schemeClr>
              </a:solidFill>
            </a:endParaRPr>
          </a:p>
          <a:p>
            <a:r>
              <a:rPr lang="en-US" sz="2600" b="1" dirty="0">
                <a:solidFill>
                  <a:schemeClr val="bg1">
                    <a:lumMod val="95000"/>
                  </a:schemeClr>
                </a:solidFill>
              </a:rPr>
              <a:t>Hook into school</a:t>
            </a:r>
          </a:p>
        </p:txBody>
      </p:sp>
    </p:spTree>
    <p:extLst>
      <p:ext uri="{BB962C8B-B14F-4D97-AF65-F5344CB8AC3E}">
        <p14:creationId xmlns:p14="http://schemas.microsoft.com/office/powerpoint/2010/main" val="1003951817"/>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1209676" y="4594623"/>
          <a:ext cx="6090048" cy="482203"/>
        </p:xfrm>
        <a:graphic>
          <a:graphicData uri="http://schemas.openxmlformats.org/drawingml/2006/table">
            <a:tbl>
              <a:tblPr firstRow="1" bandRow="1">
                <a:effectLst/>
                <a:tableStyleId>{5C22544A-7EE6-4342-B048-85BDC9FD1C3A}</a:tableStyleId>
              </a:tblPr>
              <a:tblGrid>
                <a:gridCol w="5490874">
                  <a:extLst>
                    <a:ext uri="{9D8B030D-6E8A-4147-A177-3AD203B41FA5}">
                      <a16:colId xmlns:a16="http://schemas.microsoft.com/office/drawing/2014/main" val="20000"/>
                    </a:ext>
                  </a:extLst>
                </a:gridCol>
                <a:gridCol w="599174">
                  <a:extLst>
                    <a:ext uri="{9D8B030D-6E8A-4147-A177-3AD203B41FA5}">
                      <a16:colId xmlns:a16="http://schemas.microsoft.com/office/drawing/2014/main" val="20001"/>
                    </a:ext>
                  </a:extLst>
                </a:gridCol>
              </a:tblGrid>
              <a:tr h="482203">
                <a:tc>
                  <a:txBody>
                    <a:bodyPr/>
                    <a:lstStyle/>
                    <a:p>
                      <a:r>
                        <a:rPr lang="en-US" sz="2700" i="1" dirty="0" smtClean="0">
                          <a:solidFill>
                            <a:schemeClr val="bg1">
                              <a:lumMod val="75000"/>
                            </a:schemeClr>
                          </a:solidFill>
                        </a:rPr>
                        <a:t>Boclair</a:t>
                      </a:r>
                      <a:r>
                        <a:rPr lang="en-US" sz="2700" i="1" baseline="0" dirty="0" smtClean="0">
                          <a:solidFill>
                            <a:schemeClr val="bg1">
                              <a:lumMod val="75000"/>
                            </a:schemeClr>
                          </a:solidFill>
                        </a:rPr>
                        <a:t> Academy</a:t>
                      </a:r>
                      <a:endParaRPr lang="en-US" sz="2700" i="1" dirty="0">
                        <a:solidFill>
                          <a:schemeClr val="bg1">
                            <a:lumMod val="75000"/>
                          </a:schemeClr>
                        </a:solidFill>
                      </a:endParaRPr>
                    </a:p>
                  </a:txBody>
                  <a:tcPr marL="68588" marR="68588" marT="34261" marB="34261"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endParaRPr lang="en-US" sz="1400" dirty="0"/>
                    </a:p>
                  </a:txBody>
                  <a:tcPr marL="68588" marR="68588" marT="34261" marB="34261">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pic>
        <p:nvPicPr>
          <p:cNvPr id="31750" name="Picture 1" descr="C:\Documents and Settings\misherwood\Local Settings\Temporary Internet Files\Content.IE5\2FNG33ZM\AUL465[1].jpg"/>
          <p:cNvPicPr>
            <a:picLocks noChangeAspect="1" noChangeArrowheads="1"/>
          </p:cNvPicPr>
          <p:nvPr/>
        </p:nvPicPr>
        <p:blipFill>
          <a:blip r:embed="rId2">
            <a:lum contrast="60000"/>
            <a:extLst>
              <a:ext uri="{28A0092B-C50C-407E-A947-70E740481C1C}">
                <a14:useLocalDpi xmlns:a14="http://schemas.microsoft.com/office/drawing/2010/main" val="0"/>
              </a:ext>
            </a:extLst>
          </a:blip>
          <a:srcRect/>
          <a:stretch>
            <a:fillRect/>
          </a:stretch>
        </p:blipFill>
        <p:spPr bwMode="auto">
          <a:xfrm>
            <a:off x="7472362" y="4647010"/>
            <a:ext cx="528638" cy="496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1" name="Picture 10" descr="Image previe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3159512" cy="25945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2" name="Picture 16" descr="https://attachments.office.net/owa/dbrown%40boclair.e-dunbarton.sch.uk/service.svc/s/GetAttachmentThumbnail?id=AAMkAGQwMzVmY2FiLWMxNjAtNGE2Mi1hMGUwLTQ0YmU0M2U2NzY1MQBGAAAAAADojz4aNKiaSq0eG6pd0l%2BmBwBhRBUAZgWtQY5R%2BNhbLVJQAAAAAAENAABhRBUAZgWtQY5R%2BNhbLVJQAAjJDpfuAAABEgAQANt0I6gLM9VKv2kWtsL02oY%3D&amp;token=eyJhbGciOiJSUzI1NiIsImtpZCI6IkQ4OThGN0RDMjk2ODQ1MDk1RUUwREZGQ0MzODBBOTM5NjUwNDNFNjQiLCJ0eXAiOiJKV1QiLCJ4NXQiOiIySmozM0Nsb1JRbGU0Tl84dzRDcE9XVUVQbVEifQ.eyJvcmlnaW4iOiJodHRwczovL291dGxvb2sub2ZmaWNlLmNvbSIsInVjIjoiZGZmOWU3MDRmMTBiNDRiMzg5NDVmYmFjMzEyZDlhOGIiLCJ2ZXIiOiJFeGNoYW5nZS5DYWxsYmFjay5WMSIsImFwcGN0eHNlbmRlciI6Ik93YURvd25sb2FkQGNjZDMyY2EzLTE2Y2UtNDI4Zi05NTQxLTM3MmQ2YjA1MTkyOSIsImlzc3JpbmciOiJXVyIsImFwcGN0eCI6IntcIm1zZXhjaHByb3RcIjpcIm93YVwiLFwicHVpZFwiOlwiMTE1MzkwNjY2MDY5NTM1ODMzMFwiLFwic2NvcGVcIjpcIk93YURvd25sb2FkXCIsXCJvaWRcIjpcIjI4YmM2YWI3LWQ1MWQtNDc2Mi05OTRkLTVlNjkwMjhkNjZmMVwiLFwicHJpbWFyeXNpZFwiOlwiUy0xLTUtMjEtMjgxNDA1MzYwNi0xODc1OTc4NDkzLTQ2MDE5MC0xMTExODY2NlwifSIsIm5iZiI6MTY3NTQyODY5NiwiZXhwIjoxNjc1NDI5Mjk2LCJpc3MiOiIwMDAwMDAwMi0wMDAwLTBmZjEtY2UwMC0wMDAwMDAwMDAwMDBAY2NkMzJjYTMtMTZjZS00MjhmLTk1NDEtMzcyZDZiMDUxOTI5IiwiYXVkIjoiMDAwMDAwMDItMDAwMC0wZmYxLWNlMDAtMDAwMDAwMDAwMDAwL2F0dGFjaG1lbnRzLm9mZmljZS5uZXRAY2NkMzJjYTMtMTZjZS00MjhmLTk1NDEtMzcyZDZiMDUxOTI5IiwiaGFwcCI6Im93YSJ9.tovrigPaei2uPZgDPbwg1Wj7mlk5SPvxhrUXDHuAzhftCG33Qn4Iaw3xOqnf5NGj6iKilhekzpYInMoS3nhBecok_Nxp3hvKW0iPXFERyl_SaYaa08HrPodpZpq87E9FnDtv1eFMPMXDFG7GHjLm-I6M0TjWUQ7VeXFvrD8J_bN8fQJE3dHi5BvdORwgRwLFgiCnsXidNnNlc1622oloEFdP8zsvsBbm29CNV4mQTnnJMmisFVwcZiUI2Yy3eWQJi4kI9nuI_Kdlo7R-3QpKA2sUdLbZ1BF32W7XvDZcQTk4CZvK77rVgscX36GxSDugVImUGvwyRowdu3R3nUER9w&amp;X-OWA-CANARY=G-NLPEPqhUi2105pKsI724BtyPPlBdsYOZHCK2LZUsrHab_7EIBU6kVpL5ZIhluISGuJP23n_-o.&amp;owa=outlook.office.com&amp;scriptVer=20230120008.16&amp;animation=tru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16741" y="0"/>
            <a:ext cx="2827259" cy="25945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3" name="Picture 8" descr="Image preview"/>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41939" y="2579619"/>
            <a:ext cx="3175376" cy="25638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4" name="Picture 24" descr="Image preview"/>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 y="2594516"/>
            <a:ext cx="3152807" cy="25489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5" name="Picture 28" descr="Image preview"/>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159512" y="0"/>
            <a:ext cx="3157229" cy="25945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6" name="Picture 30" descr="Image preview"/>
          <p:cNvPicPr>
            <a:picLocks noGrp="1" noChangeAspect="1" noChangeArrowheads="1"/>
          </p:cNvPicPr>
          <p:nvPr>
            <p:ph idx="1"/>
          </p:nvPr>
        </p:nvPicPr>
        <p:blipFill>
          <a:blip r:embed="rId8">
            <a:extLst>
              <a:ext uri="{28A0092B-C50C-407E-A947-70E740481C1C}">
                <a14:useLocalDpi xmlns:a14="http://schemas.microsoft.com/office/drawing/2010/main" val="0"/>
              </a:ext>
            </a:extLst>
          </a:blip>
          <a:srcRect/>
          <a:stretch>
            <a:fillRect/>
          </a:stretch>
        </p:blipFill>
        <p:spPr>
          <a:xfrm>
            <a:off x="6316741" y="2594515"/>
            <a:ext cx="2834371" cy="2548983"/>
          </a:xfrm>
        </p:spPr>
      </p:pic>
      <p:sp>
        <p:nvSpPr>
          <p:cNvPr id="31746" name="Title 1"/>
          <p:cNvSpPr>
            <a:spLocks noGrp="1"/>
          </p:cNvSpPr>
          <p:nvPr>
            <p:ph type="title"/>
          </p:nvPr>
        </p:nvSpPr>
        <p:spPr>
          <a:xfrm>
            <a:off x="1299581" y="2158442"/>
            <a:ext cx="6596063" cy="857250"/>
          </a:xfrm>
        </p:spPr>
        <p:txBody>
          <a:bodyPr>
            <a:noAutofit/>
          </a:bodyPr>
          <a:lstStyle/>
          <a:p>
            <a:r>
              <a:rPr lang="en-GB" altLang="en-US" sz="4800" b="1" dirty="0" smtClean="0">
                <a:solidFill>
                  <a:schemeClr val="bg1"/>
                </a:solidFill>
              </a:rPr>
              <a:t>New learning </a:t>
            </a:r>
            <a:r>
              <a:rPr lang="en-GB" altLang="en-US" sz="4800" b="1" dirty="0" smtClean="0">
                <a:solidFill>
                  <a:schemeClr val="bg1"/>
                </a:solidFill>
              </a:rPr>
              <a:t>spaces</a:t>
            </a:r>
            <a:endParaRPr lang="en-GB" altLang="en-US" sz="4800" b="1" dirty="0" smtClean="0">
              <a:solidFill>
                <a:schemeClr val="bg1"/>
              </a:solidFill>
            </a:endParaRPr>
          </a:p>
        </p:txBody>
      </p:sp>
    </p:spTree>
    <p:extLst>
      <p:ext uri="{BB962C8B-B14F-4D97-AF65-F5344CB8AC3E}">
        <p14:creationId xmlns:p14="http://schemas.microsoft.com/office/powerpoint/2010/main" val="3455854569"/>
      </p:ext>
    </p:extLst>
  </p:cSld>
  <p:clrMapOvr>
    <a:masterClrMapping/>
  </p:clrMapOvr>
  <p:transition spd="slow">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GB"/>
          </a:p>
        </p:txBody>
      </p:sp>
      <p:pic>
        <p:nvPicPr>
          <p:cNvPr id="4" name="Picture 1"/>
          <p:cNvPicPr>
            <a:picLocks noChangeAspect="1"/>
          </p:cNvPicPr>
          <p:nvPr/>
        </p:nvPicPr>
        <p:blipFill>
          <a:blip r:embed="rId2">
            <a:extLst>
              <a:ext uri="{28A0092B-C50C-407E-A947-70E740481C1C}">
                <a14:useLocalDpi xmlns:a14="http://schemas.microsoft.com/office/drawing/2010/main" val="0"/>
              </a:ext>
            </a:extLst>
          </a:blip>
          <a:srcRect l="11407"/>
          <a:stretch>
            <a:fillRect/>
          </a:stretch>
        </p:blipFill>
        <p:spPr bwMode="auto">
          <a:xfrm>
            <a:off x="-3175" y="0"/>
            <a:ext cx="9147175"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350703" y="291500"/>
            <a:ext cx="8520600" cy="572700"/>
          </a:xfrm>
        </p:spPr>
        <p:txBody>
          <a:bodyPr>
            <a:noAutofit/>
          </a:bodyPr>
          <a:lstStyle/>
          <a:p>
            <a:r>
              <a:rPr lang="en-GB" sz="5400" b="1" dirty="0" smtClean="0">
                <a:solidFill>
                  <a:schemeClr val="bg1"/>
                </a:solidFill>
              </a:rPr>
              <a:t>Wider Achievement Programme</a:t>
            </a:r>
            <a:endParaRPr lang="en-GB" sz="5400" b="1" dirty="0">
              <a:solidFill>
                <a:schemeClr val="bg1"/>
              </a:solidFill>
            </a:endParaRPr>
          </a:p>
        </p:txBody>
      </p:sp>
    </p:spTree>
    <p:extLst>
      <p:ext uri="{BB962C8B-B14F-4D97-AF65-F5344CB8AC3E}">
        <p14:creationId xmlns:p14="http://schemas.microsoft.com/office/powerpoint/2010/main" val="372709864"/>
      </p:ext>
    </p:extLst>
  </p:cSld>
  <p:clrMapOvr>
    <a:masterClrMapping/>
  </p:clrMapOvr>
  <p:transition spd="slow">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3" name="Content Placeholder 2"/>
          <p:cNvSpPr>
            <a:spLocks noGrp="1"/>
          </p:cNvSpPr>
          <p:nvPr>
            <p:ph idx="1"/>
          </p:nvPr>
        </p:nvSpPr>
        <p:spPr>
          <a:xfrm>
            <a:off x="1485900" y="1670448"/>
            <a:ext cx="6938963" cy="3211115"/>
          </a:xfrm>
        </p:spPr>
        <p:txBody>
          <a:bodyPr/>
          <a:lstStyle/>
          <a:p>
            <a:pPr algn="ctr">
              <a:buFont typeface="Arial" panose="020B0604020202020204" pitchFamily="34" charset="0"/>
              <a:buNone/>
            </a:pPr>
            <a:endParaRPr lang="en-GB" altLang="en-US" sz="3750"/>
          </a:p>
        </p:txBody>
      </p:sp>
      <p:graphicFrame>
        <p:nvGraphicFramePr>
          <p:cNvPr id="4" name="Table 3"/>
          <p:cNvGraphicFramePr>
            <a:graphicFrameLocks noGrp="1"/>
          </p:cNvGraphicFramePr>
          <p:nvPr/>
        </p:nvGraphicFramePr>
        <p:xfrm>
          <a:off x="1209676" y="4594623"/>
          <a:ext cx="6090048" cy="482203"/>
        </p:xfrm>
        <a:graphic>
          <a:graphicData uri="http://schemas.openxmlformats.org/drawingml/2006/table">
            <a:tbl>
              <a:tblPr firstRow="1" bandRow="1">
                <a:effectLst/>
                <a:tableStyleId>{5C22544A-7EE6-4342-B048-85BDC9FD1C3A}</a:tableStyleId>
              </a:tblPr>
              <a:tblGrid>
                <a:gridCol w="5490874">
                  <a:extLst>
                    <a:ext uri="{9D8B030D-6E8A-4147-A177-3AD203B41FA5}">
                      <a16:colId xmlns:a16="http://schemas.microsoft.com/office/drawing/2014/main" val="20000"/>
                    </a:ext>
                  </a:extLst>
                </a:gridCol>
                <a:gridCol w="599174">
                  <a:extLst>
                    <a:ext uri="{9D8B030D-6E8A-4147-A177-3AD203B41FA5}">
                      <a16:colId xmlns:a16="http://schemas.microsoft.com/office/drawing/2014/main" val="20001"/>
                    </a:ext>
                  </a:extLst>
                </a:gridCol>
              </a:tblGrid>
              <a:tr h="482203">
                <a:tc>
                  <a:txBody>
                    <a:bodyPr/>
                    <a:lstStyle/>
                    <a:p>
                      <a:r>
                        <a:rPr lang="en-US" sz="2700" i="1" dirty="0" smtClean="0">
                          <a:solidFill>
                            <a:schemeClr val="bg1">
                              <a:lumMod val="75000"/>
                            </a:schemeClr>
                          </a:solidFill>
                        </a:rPr>
                        <a:t>Boclair</a:t>
                      </a:r>
                      <a:r>
                        <a:rPr lang="en-US" sz="2700" i="1" baseline="0" dirty="0" smtClean="0">
                          <a:solidFill>
                            <a:schemeClr val="bg1">
                              <a:lumMod val="75000"/>
                            </a:schemeClr>
                          </a:solidFill>
                        </a:rPr>
                        <a:t> Academy</a:t>
                      </a:r>
                      <a:endParaRPr lang="en-US" sz="2700" i="1" dirty="0">
                        <a:solidFill>
                          <a:schemeClr val="bg1">
                            <a:lumMod val="75000"/>
                          </a:schemeClr>
                        </a:solidFill>
                      </a:endParaRPr>
                    </a:p>
                  </a:txBody>
                  <a:tcPr marL="68588" marR="68588" marT="34261" marB="34261"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endParaRPr lang="en-US" sz="1400" dirty="0"/>
                    </a:p>
                  </a:txBody>
                  <a:tcPr marL="68588" marR="68588" marT="34261" marB="34261">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pic>
        <p:nvPicPr>
          <p:cNvPr id="35847" name="Picture 1" descr="C:\Documents and Settings\misherwood\Local Settings\Temporary Internet Files\Content.IE5\2FNG33ZM\AUL465[1].jpg"/>
          <p:cNvPicPr>
            <a:picLocks noChangeAspect="1" noChangeArrowheads="1"/>
          </p:cNvPicPr>
          <p:nvPr/>
        </p:nvPicPr>
        <p:blipFill>
          <a:blip r:embed="rId2">
            <a:lum contrast="60000"/>
            <a:extLst>
              <a:ext uri="{28A0092B-C50C-407E-A947-70E740481C1C}">
                <a14:useLocalDpi xmlns:a14="http://schemas.microsoft.com/office/drawing/2010/main" val="0"/>
              </a:ext>
            </a:extLst>
          </a:blip>
          <a:srcRect/>
          <a:stretch>
            <a:fillRect/>
          </a:stretch>
        </p:blipFill>
        <p:spPr bwMode="auto">
          <a:xfrm>
            <a:off x="7472362" y="4647010"/>
            <a:ext cx="528638" cy="496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8" name="Picture 36" descr="Image preview"/>
          <p:cNvPicPr>
            <a:picLocks noChangeAspect="1" noChangeArrowheads="1"/>
          </p:cNvPicPr>
          <p:nvPr/>
        </p:nvPicPr>
        <p:blipFill>
          <a:blip r:embed="rId3">
            <a:extLst>
              <a:ext uri="{28A0092B-C50C-407E-A947-70E740481C1C}">
                <a14:useLocalDpi xmlns:a14="http://schemas.microsoft.com/office/drawing/2010/main" val="0"/>
              </a:ext>
            </a:extLst>
          </a:blip>
          <a:srcRect l="8492" r="5904"/>
          <a:stretch>
            <a:fillRect/>
          </a:stretch>
        </p:blipFill>
        <p:spPr bwMode="auto">
          <a:xfrm>
            <a:off x="0" y="0"/>
            <a:ext cx="2672982" cy="18740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9" name="Picture 38" descr="Image preview"/>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1866901"/>
            <a:ext cx="2672982" cy="16048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50" name="Picture 34" descr="https://attachments.office.net/owa/dbrown%40boclair.e-dunbarton.sch.uk/service.svc/s/GetAttachmentThumbnail?id=AAMkAGQwMzVmY2FiLWMxNjAtNGE2Mi1hMGUwLTQ0YmU0M2U2NzY1MQBGAAAAAADojz4aNKiaSq0eG6pd0l%2BmBwBhRBUAZgWtQY5R%2BNhbLVJQAAAAAAENAABhRBUAZgWtQY5R%2BNhbLVJQAAjJDpf9AAABEgAQAJcAYgdJe%2FVDsmrtUCNejpI%3D&amp;token=eyJhbGciOiJSUzI1NiIsImtpZCI6IkQ4OThGN0RDMjk2ODQ1MDk1RUUwREZGQ0MzODBBOTM5NjUwNDNFNjQiLCJ0eXAiOiJKV1QiLCJ4NXQiOiIySmozM0Nsb1JRbGU0Tl84dzRDcE9XVUVQbVEifQ.eyJvcmlnaW4iOiJodHRwczovL291dGxvb2sub2ZmaWNlLmNvbSIsInVjIjoiNjgwYzRmNTEyYzE4NGNkNWI1MTAzNjhkMDU5Zjk1YWUiLCJ2ZXIiOiJFeGNoYW5nZS5DYWxsYmFjay5WMSIsImFwcGN0eHNlbmRlciI6Ik93YURvd25sb2FkQGNjZDMyY2EzLTE2Y2UtNDI4Zi05NTQxLTM3MmQ2YjA1MTkyOSIsImlzc3JpbmciOiJXVyIsImFwcGN0eCI6IntcIm1zZXhjaHByb3RcIjpcIm93YVwiLFwicHVpZFwiOlwiMTE1MzkwNjY2MDY5NTM1ODMzMFwiLFwic2NvcGVcIjpcIk93YURvd25sb2FkXCIsXCJvaWRcIjpcIjI4YmM2YWI3LWQ1MWQtNDc2Mi05OTRkLTVlNjkwMjhkNjZmMVwiLFwicHJpbWFyeXNpZFwiOlwiUy0xLTUtMjEtMjgxNDA1MzYwNi0xODc1OTc4NDkzLTQ2MDE5MC0xMTExODY2NlwifSIsIm5iZiI6MTY3NTQ5NTA5NiwiZXhwIjoxNjc1NDk1Njk2LCJpc3MiOiIwMDAwMDAwMi0wMDAwLTBmZjEtY2UwMC0wMDAwMDAwMDAwMDBAY2NkMzJjYTMtMTZjZS00MjhmLTk1NDEtMzcyZDZiMDUxOTI5IiwiYXVkIjoiMDAwMDAwMDItMDAwMC0wZmYxLWNlMDAtMDAwMDAwMDAwMDAwL2F0dGFjaG1lbnRzLm9mZmljZS5uZXRAY2NkMzJjYTMtMTZjZS00MjhmLTk1NDEtMzcyZDZiMDUxOTI5IiwiaGFwcCI6Im93YSJ9.gWD6XG-hVA3Ql_MlHvYcVz7HPjMXxdjfhbUbkj8jMl26ytu6U-eVAtH53c23pLpASW6lHPHa5vVdyAKw_cC_yod8hc-sbx-C50_0yO6OtDUHUSN0nKjAbyWuuremPnLvwSVIba1s03qRYIh_wG5n9KOIbZSY_TWpIgb6CMbmjYXv2-jkvrkP8CfoU6TT01bbQ2fxYLDhBd8TBlXp6W9g6vmwtUfLIlDd3lcqGzeges8cS-p_M1J4fEk1wTyJCTdvfXNgk9YNhaovGzIF_9DYqHvKDFp1qn0jlTEdZfazmveytwdszPwAmCyFbrdJbLzckVOnlt9h4hznw3DyqNufKA&amp;X-OWA-CANARY=MTNfbERyr0-3f3lj_eykN3BU_y6ABtsYXNZ1TG9SxsBBpgjlxzpDMwGTywUE5QlfL2IMVK-ddqI.&amp;owa=outlook.office.com&amp;scriptVer=20230113006.11&amp;animation=true"/>
          <p:cNvPicPr>
            <a:picLocks noChangeAspect="1" noChangeArrowheads="1"/>
          </p:cNvPicPr>
          <p:nvPr/>
        </p:nvPicPr>
        <p:blipFill>
          <a:blip r:embed="rId5">
            <a:extLst>
              <a:ext uri="{28A0092B-C50C-407E-A947-70E740481C1C}">
                <a14:useLocalDpi xmlns:a14="http://schemas.microsoft.com/office/drawing/2010/main" val="0"/>
              </a:ext>
            </a:extLst>
          </a:blip>
          <a:srcRect t="20367" b="10104"/>
          <a:stretch>
            <a:fillRect/>
          </a:stretch>
        </p:blipFill>
        <p:spPr bwMode="auto">
          <a:xfrm>
            <a:off x="0" y="3459380"/>
            <a:ext cx="2672981" cy="1684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51" name="Picture 20" descr="Image preview"/>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72981" y="3010"/>
            <a:ext cx="6465562" cy="5140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2" name="Title 1"/>
          <p:cNvSpPr>
            <a:spLocks noGrp="1"/>
          </p:cNvSpPr>
          <p:nvPr>
            <p:ph type="title"/>
          </p:nvPr>
        </p:nvSpPr>
        <p:spPr>
          <a:xfrm>
            <a:off x="1526264" y="309564"/>
            <a:ext cx="6172200" cy="857250"/>
          </a:xfrm>
        </p:spPr>
        <p:txBody>
          <a:bodyPr>
            <a:noAutofit/>
          </a:bodyPr>
          <a:lstStyle/>
          <a:p>
            <a:r>
              <a:rPr lang="en-GB" altLang="en-US" sz="4800" b="1" dirty="0" smtClean="0">
                <a:solidFill>
                  <a:schemeClr val="bg1"/>
                </a:solidFill>
              </a:rPr>
              <a:t>John Muir Award</a:t>
            </a:r>
          </a:p>
        </p:txBody>
      </p:sp>
    </p:spTree>
    <p:extLst>
      <p:ext uri="{BB962C8B-B14F-4D97-AF65-F5344CB8AC3E}">
        <p14:creationId xmlns:p14="http://schemas.microsoft.com/office/powerpoint/2010/main" val="1763560631"/>
      </p:ext>
    </p:extLst>
  </p:cSld>
  <p:clrMapOvr>
    <a:masterClrMapping/>
  </p:clrMapOvr>
  <p:transition spd="slow">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1"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0" y="11529"/>
            <a:ext cx="3873190" cy="5164252"/>
          </a:xfrm>
        </p:spPr>
      </p:pic>
      <p:pic>
        <p:nvPicPr>
          <p:cNvPr id="12292" name="Picture 2" descr="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73190" y="26689"/>
            <a:ext cx="2969159" cy="17850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5" name="Picture 2" descr="Image"/>
          <p:cNvPicPr>
            <a:picLocks noChangeAspect="1" noChangeArrowheads="1"/>
          </p:cNvPicPr>
          <p:nvPr/>
        </p:nvPicPr>
        <p:blipFill>
          <a:blip r:embed="rId4">
            <a:extLst>
              <a:ext uri="{28A0092B-C50C-407E-A947-70E740481C1C}">
                <a14:useLocalDpi xmlns:a14="http://schemas.microsoft.com/office/drawing/2010/main" val="0"/>
              </a:ext>
            </a:extLst>
          </a:blip>
          <a:srcRect t="32610"/>
          <a:stretch>
            <a:fillRect/>
          </a:stretch>
        </p:blipFill>
        <p:spPr bwMode="auto">
          <a:xfrm>
            <a:off x="3867750" y="1811753"/>
            <a:ext cx="5276250" cy="333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6" name="Picture 8" descr="Image preview"/>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22317" y="26688"/>
            <a:ext cx="2421683" cy="1816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0" name="Title 1"/>
          <p:cNvSpPr>
            <a:spLocks noGrp="1"/>
          </p:cNvSpPr>
          <p:nvPr>
            <p:ph type="title"/>
          </p:nvPr>
        </p:nvSpPr>
        <p:spPr>
          <a:xfrm>
            <a:off x="109654" y="1811754"/>
            <a:ext cx="6515100" cy="857250"/>
          </a:xfrm>
        </p:spPr>
        <p:txBody>
          <a:bodyPr>
            <a:noAutofit/>
          </a:bodyPr>
          <a:lstStyle/>
          <a:p>
            <a:pPr algn="l"/>
            <a:r>
              <a:rPr lang="en-GB" altLang="en-US" sz="4800" b="1" dirty="0" smtClean="0">
                <a:solidFill>
                  <a:schemeClr val="bg1"/>
                </a:solidFill>
              </a:rPr>
              <a:t>S2 Foodbank Project</a:t>
            </a:r>
          </a:p>
        </p:txBody>
      </p:sp>
      <p:pic>
        <p:nvPicPr>
          <p:cNvPr id="12293" name="Picture 2" descr="http://www.aberdeenguarantees.com/sites/default/files/styles/large/public/news/Saltire%20Awards.jpg?itok=gfQvrYbv"/>
          <p:cNvPicPr>
            <a:picLocks noChangeAspect="1" noChangeArrowheads="1"/>
          </p:cNvPicPr>
          <p:nvPr/>
        </p:nvPicPr>
        <p:blipFill>
          <a:blip r:embed="rId6">
            <a:extLst>
              <a:ext uri="{28A0092B-C50C-407E-A947-70E740481C1C}">
                <a14:useLocalDpi xmlns:a14="http://schemas.microsoft.com/office/drawing/2010/main" val="0"/>
              </a:ext>
            </a:extLst>
          </a:blip>
          <a:srcRect t="25998" b="27541"/>
          <a:stretch>
            <a:fillRect/>
          </a:stretch>
        </p:blipFill>
        <p:spPr bwMode="auto">
          <a:xfrm>
            <a:off x="0" y="155594"/>
            <a:ext cx="2088356" cy="7560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20438496"/>
      </p:ext>
    </p:extLst>
  </p:cSld>
  <p:clrMapOvr>
    <a:masterClrMapping/>
  </p:clrMapOvr>
  <p:transition spd="slow">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1"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0" y="0"/>
            <a:ext cx="9144000" cy="5145982"/>
          </a:xfrm>
        </p:spPr>
      </p:pic>
      <p:sp>
        <p:nvSpPr>
          <p:cNvPr id="37890" name="Title 1"/>
          <p:cNvSpPr>
            <a:spLocks noGrp="1"/>
          </p:cNvSpPr>
          <p:nvPr>
            <p:ph type="title"/>
          </p:nvPr>
        </p:nvSpPr>
        <p:spPr>
          <a:xfrm>
            <a:off x="1240968" y="1877763"/>
            <a:ext cx="8520600" cy="572700"/>
          </a:xfrm>
        </p:spPr>
        <p:txBody>
          <a:bodyPr>
            <a:noAutofit/>
          </a:bodyPr>
          <a:lstStyle/>
          <a:p>
            <a:r>
              <a:rPr lang="en-GB" altLang="en-US" sz="5400" b="1" dirty="0" smtClean="0">
                <a:solidFill>
                  <a:schemeClr val="bg1"/>
                </a:solidFill>
              </a:rPr>
              <a:t>S3 Dementia </a:t>
            </a:r>
            <a:r>
              <a:rPr lang="en-GB" altLang="en-US" sz="5400" b="1" dirty="0" smtClean="0">
                <a:solidFill>
                  <a:schemeClr val="bg1"/>
                </a:solidFill>
              </a:rPr>
              <a:t>Friends</a:t>
            </a:r>
          </a:p>
        </p:txBody>
      </p:sp>
    </p:spTree>
    <p:extLst>
      <p:ext uri="{BB962C8B-B14F-4D97-AF65-F5344CB8AC3E}">
        <p14:creationId xmlns:p14="http://schemas.microsoft.com/office/powerpoint/2010/main" val="1601020006"/>
      </p:ext>
    </p:extLst>
  </p:cSld>
  <p:clrMapOvr>
    <a:masterClrMapping/>
  </p:clrMapOvr>
  <p:transition spd="slow">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3" name="Picture 2" descr="Balcony pic.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93378" cy="5143500"/>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p:cNvSpPr txBox="1">
            <a:spLocks/>
          </p:cNvSpPr>
          <p:nvPr/>
        </p:nvSpPr>
        <p:spPr>
          <a:xfrm>
            <a:off x="1778693" y="108602"/>
            <a:ext cx="5829300" cy="1102519"/>
          </a:xfrm>
          <a:prstGeom prst="rect">
            <a:avLst/>
          </a:prstGeom>
          <a:noFill/>
          <a:ln>
            <a:noFill/>
          </a:ln>
        </p:spPr>
        <p:txBody>
          <a:bodyPr spcFirstLastPara="1" wrap="square" lIns="91425" tIns="91425" rIns="91425" bIns="91425" anchor="ctr" anchorCtr="0">
            <a:norm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1pPr>
            <a:lvl2pPr marR="0" lvl="1"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9pPr>
          </a:lstStyle>
          <a:p>
            <a:r>
              <a:rPr lang="en-GB" altLang="en-US" sz="4050" b="1" dirty="0" smtClean="0">
                <a:solidFill>
                  <a:schemeClr val="bg1"/>
                </a:solidFill>
              </a:rPr>
              <a:t>Boclair Academy</a:t>
            </a:r>
            <a:endParaRPr lang="en-GB" altLang="en-US" sz="4050" b="1" dirty="0">
              <a:solidFill>
                <a:schemeClr val="bg1"/>
              </a:solidFill>
            </a:endParaRPr>
          </a:p>
        </p:txBody>
      </p:sp>
      <p:sp>
        <p:nvSpPr>
          <p:cNvPr id="5" name="Rectangle 4"/>
          <p:cNvSpPr/>
          <p:nvPr/>
        </p:nvSpPr>
        <p:spPr>
          <a:xfrm>
            <a:off x="875397" y="4151896"/>
            <a:ext cx="7323868" cy="923330"/>
          </a:xfrm>
          <a:prstGeom prst="rect">
            <a:avLst/>
          </a:prstGeom>
        </p:spPr>
        <p:txBody>
          <a:bodyPr wrap="square">
            <a:spAutoFit/>
          </a:bodyPr>
          <a:lstStyle/>
          <a:p>
            <a:pPr algn="ctr">
              <a:defRPr/>
            </a:pPr>
            <a:r>
              <a:rPr lang="en-GB" sz="5400" dirty="0" smtClean="0">
                <a:solidFill>
                  <a:schemeClr val="bg1"/>
                </a:solidFill>
              </a:rPr>
              <a:t>Overview</a:t>
            </a:r>
            <a:endParaRPr lang="en-GB" sz="5400" dirty="0" smtClean="0">
              <a:solidFill>
                <a:schemeClr val="bg1"/>
              </a:solidFill>
            </a:endParaRPr>
          </a:p>
        </p:txBody>
      </p:sp>
    </p:spTree>
    <p:extLst>
      <p:ext uri="{BB962C8B-B14F-4D97-AF65-F5344CB8AC3E}">
        <p14:creationId xmlns:p14="http://schemas.microsoft.com/office/powerpoint/2010/main" val="1234314862"/>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Content Placeholder 2"/>
          <p:cNvSpPr>
            <a:spLocks noGrp="1"/>
          </p:cNvSpPr>
          <p:nvPr>
            <p:ph idx="1"/>
          </p:nvPr>
        </p:nvSpPr>
        <p:spPr/>
        <p:txBody>
          <a:bodyPr/>
          <a:lstStyle/>
          <a:p>
            <a:endParaRPr lang="en-GB" altLang="en-US" smtClean="0"/>
          </a:p>
        </p:txBody>
      </p:sp>
      <p:pic>
        <p:nvPicPr>
          <p:cNvPr id="14340" name="Picture 2" descr="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31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8" name="Title 1"/>
          <p:cNvSpPr>
            <a:spLocks noGrp="1"/>
          </p:cNvSpPr>
          <p:nvPr>
            <p:ph type="title"/>
          </p:nvPr>
        </p:nvSpPr>
        <p:spPr>
          <a:xfrm>
            <a:off x="190357" y="303874"/>
            <a:ext cx="8520600" cy="572700"/>
          </a:xfrm>
        </p:spPr>
        <p:txBody>
          <a:bodyPr>
            <a:noAutofit/>
          </a:bodyPr>
          <a:lstStyle/>
          <a:p>
            <a:r>
              <a:rPr lang="en-GB" altLang="en-US" sz="5400" dirty="0" smtClean="0">
                <a:solidFill>
                  <a:schemeClr val="bg1"/>
                </a:solidFill>
              </a:rPr>
              <a:t>SCQF Level 6 First Aid at work training – S4</a:t>
            </a:r>
          </a:p>
        </p:txBody>
      </p:sp>
    </p:spTree>
    <p:extLst>
      <p:ext uri="{BB962C8B-B14F-4D97-AF65-F5344CB8AC3E}">
        <p14:creationId xmlns:p14="http://schemas.microsoft.com/office/powerpoint/2010/main" val="188566825"/>
      </p:ext>
    </p:extLst>
  </p:cSld>
  <p:clrMapOvr>
    <a:masterClrMapping/>
  </p:clrMapOvr>
  <p:transition spd="slow">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p:cNvSpPr>
            <a:spLocks noGrp="1"/>
          </p:cNvSpPr>
          <p:nvPr>
            <p:ph type="title"/>
          </p:nvPr>
        </p:nvSpPr>
        <p:spPr/>
        <p:txBody>
          <a:bodyPr>
            <a:normAutofit fontScale="90000"/>
          </a:bodyPr>
          <a:lstStyle/>
          <a:p>
            <a:endParaRPr lang="en-GB" altLang="en-US" smtClean="0"/>
          </a:p>
        </p:txBody>
      </p:sp>
      <p:sp>
        <p:nvSpPr>
          <p:cNvPr id="38915" name="Content Placeholder 2"/>
          <p:cNvSpPr>
            <a:spLocks noGrp="1"/>
          </p:cNvSpPr>
          <p:nvPr>
            <p:ph idx="1"/>
          </p:nvPr>
        </p:nvSpPr>
        <p:spPr>
          <a:xfrm>
            <a:off x="1614488" y="2587229"/>
            <a:ext cx="5915025" cy="1529953"/>
          </a:xfrm>
        </p:spPr>
        <p:txBody>
          <a:bodyPr/>
          <a:lstStyle/>
          <a:p>
            <a:endParaRPr lang="en-GB" altLang="en-US" smtClean="0"/>
          </a:p>
        </p:txBody>
      </p:sp>
      <p:pic>
        <p:nvPicPr>
          <p:cNvPr id="38918" name="Picture 8" descr="Image previe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7859"/>
            <a:ext cx="9145393" cy="51256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6" name="Picture 2" descr="G:\2016 2017 Folios\New folder\Conduit Lucy x 2\YPIScotland400.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0936" y="384564"/>
            <a:ext cx="7525766" cy="4405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6097617" y="658713"/>
            <a:ext cx="2151132" cy="2215991"/>
          </a:xfrm>
          <a:prstGeom prst="rect">
            <a:avLst/>
          </a:prstGeom>
          <a:noFill/>
        </p:spPr>
        <p:txBody>
          <a:bodyPr wrap="square" rtlCol="0">
            <a:spAutoFit/>
          </a:bodyPr>
          <a:lstStyle/>
          <a:p>
            <a:r>
              <a:rPr lang="en-GB" sz="13800" b="1" dirty="0" smtClean="0">
                <a:solidFill>
                  <a:schemeClr val="accent6">
                    <a:lumMod val="75000"/>
                  </a:schemeClr>
                </a:solidFill>
                <a:latin typeface="Calibri" panose="020F0502020204030204" pitchFamily="34" charset="0"/>
                <a:cs typeface="Calibri" panose="020F0502020204030204" pitchFamily="34" charset="0"/>
              </a:rPr>
              <a:t>S5</a:t>
            </a:r>
            <a:endParaRPr lang="en-GB" sz="13800" b="1" dirty="0">
              <a:solidFill>
                <a:schemeClr val="accent6">
                  <a:lumMod val="75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325445490"/>
      </p:ext>
    </p:extLst>
  </p:cSld>
  <p:clrMapOvr>
    <a:masterClrMapping/>
  </p:clrMapOvr>
  <p:transition spd="slow">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9" name="Picture 2" descr="G:\2016 2017 Folios\New folder\Conduit Lucy x 2\MVP.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5002" y="88673"/>
            <a:ext cx="3306481" cy="1968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0" name="Picture 3" descr="G:\2016 2017 Folios\New folder\Conduit Lucy x 2\Pupil Counci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83401" y="0"/>
            <a:ext cx="4660599" cy="32096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1" name="Picture 4" descr="Ima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821" y="2141934"/>
            <a:ext cx="5336381" cy="30015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44204043"/>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a:spLocks noGrp="1"/>
          </p:cNvSpPr>
          <p:nvPr>
            <p:ph type="title"/>
          </p:nvPr>
        </p:nvSpPr>
        <p:spPr/>
        <p:txBody>
          <a:bodyPr>
            <a:normAutofit fontScale="90000"/>
          </a:bodyPr>
          <a:lstStyle/>
          <a:p>
            <a:endParaRPr lang="en-GB" altLang="en-US" smtClean="0"/>
          </a:p>
        </p:txBody>
      </p:sp>
      <p:sp>
        <p:nvSpPr>
          <p:cNvPr id="40963" name="Content Placeholder 2"/>
          <p:cNvSpPr>
            <a:spLocks noGrp="1"/>
          </p:cNvSpPr>
          <p:nvPr>
            <p:ph idx="1"/>
          </p:nvPr>
        </p:nvSpPr>
        <p:spPr>
          <a:xfrm>
            <a:off x="1614488" y="2561035"/>
            <a:ext cx="5915025" cy="1556147"/>
          </a:xfrm>
        </p:spPr>
        <p:txBody>
          <a:bodyPr/>
          <a:lstStyle/>
          <a:p>
            <a:endParaRPr lang="en-GB" altLang="en-US" smtClean="0"/>
          </a:p>
        </p:txBody>
      </p:sp>
      <p:pic>
        <p:nvPicPr>
          <p:cNvPr id="40964" name="Picture 9" descr="E:\Boclair\Buddies\buddy logo.png"/>
          <p:cNvPicPr>
            <a:picLocks noChangeAspect="1" noChangeArrowheads="1"/>
          </p:cNvPicPr>
          <p:nvPr/>
        </p:nvPicPr>
        <p:blipFill>
          <a:blip r:embed="rId2">
            <a:extLst>
              <a:ext uri="{28A0092B-C50C-407E-A947-70E740481C1C}">
                <a14:useLocalDpi xmlns:a14="http://schemas.microsoft.com/office/drawing/2010/main" val="0"/>
              </a:ext>
            </a:extLst>
          </a:blip>
          <a:srcRect l="17110" t="7349" r="20753" b="41219"/>
          <a:stretch>
            <a:fillRect/>
          </a:stretch>
        </p:blipFill>
        <p:spPr bwMode="auto">
          <a:xfrm>
            <a:off x="0" y="0"/>
            <a:ext cx="9144000" cy="22985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6" name="Picture 2" descr="https://attachments.office.net/owa/dbrown%40boclair.e-dunbarton.sch.uk/service.svc/s/GetAttachmentThumbnail?id=AAMkAGQwMzVmY2FiLWMxNjAtNGE2Mi1hMGUwLTQ0YmU0M2U2NzY1MQBGAAAAAADojz4aNKiaSq0eG6pd0l%2BmBwBhRBUAZgWtQY5R%2BNhbLVJQAAAAAAENAABhRBUAZgWtQY5R%2BNhbLVJQAAjBsi30AAABEgAQAFXIGz9P7glJt1qUvxGxLNo%3D&amp;token=eyJhbGciOiJSUzI1NiIsImtpZCI6IkQ4OThGN0RDMjk2ODQ1MDk1RUUwREZGQ0MzODBBOTM5NjUwNDNFNjQiLCJ0eXAiOiJKV1QiLCJ4NXQiOiIySmozM0Nsb1JRbGU0Tl84dzRDcE9XVUVQbVEifQ.eyJvcmlnaW4iOiJodHRwczovL291dGxvb2sub2ZmaWNlLmNvbSIsInVjIjoiZWI0YWFiYThmMDk3NDIwNWE1NWMzZWQ5MmQxZmQ0NDciLCJ2ZXIiOiJFeGNoYW5nZS5DYWxsYmFjay5WMSIsImFwcGN0eHNlbmRlciI6Ik93YURvd25sb2FkQGNjZDMyY2EzLTE2Y2UtNDI4Zi05NTQxLTM3MmQ2YjA1MTkyOSIsImlzc3JpbmciOiJXVyIsImFwcGN0eCI6IntcIm1zZXhjaHByb3RcIjpcIm93YVwiLFwicHVpZFwiOlwiMTE1MzkwNjY2MDY5NTM1ODMzMFwiLFwic2NvcGVcIjpcIk93YURvd25sb2FkXCIsXCJvaWRcIjpcIjI4YmM2YWI3LWQ1MWQtNDc2Mi05OTRkLTVlNjkwMjhkNjZmMVwiLFwicHJpbWFyeXNpZFwiOlwiUy0xLTUtMjEtMjgxNDA1MzYwNi0xODc1OTc4NDkzLTQ2MDE5MC0xMTExODY2NlwifSIsIm5iZiI6MTY3NDU2NDIyNSwiZXhwIjoxNjc0NTY0ODI1LCJpc3MiOiIwMDAwMDAwMi0wMDAwLTBmZjEtY2UwMC0wMDAwMDAwMDAwMDBAY2NkMzJjYTMtMTZjZS00MjhmLTk1NDEtMzcyZDZiMDUxOTI5IiwiYXVkIjoiMDAwMDAwMDItMDAwMC0wZmYxLWNlMDAtMDAwMDAwMDAwMDAwL2F0dGFjaG1lbnRzLm9mZmljZS5uZXRAY2NkMzJjYTMtMTZjZS00MjhmLTk1NDEtMzcyZDZiMDUxOTI5IiwiaGFwcCI6Im93YSJ9.J4-maKLPQZUSZT99TLTiU5n9w39URkCyv8qzuw_0hRQsQWr6OwMdksnkKdTdppt-u4CJHwcyzZOACnZXTrdfSCtwzCgEhOlnfvPeOzlHiqxtFNHSjoLXKvf9ELv10Aj2UVwm1-NFDfnI6bErpAe8v6ULBESWROQSSZVay-bjUg48TCMSXx5rbME2J1uJR6JkQ-hk-3gJQrAfggm1DY_XLW9Oz2URUwrQpmFv60NBvt_XSDTphW5w1Hjm8EIQNP_0v0a8kYJEqvpuqsWDylzpIGF5sMxiq10yWa_bM_RZ2eYAzzaTYxuQOCBmLcgvijOYGlfvYm2YvYccgaHbaS3ZOQ&amp;X-OWA-CANARY=Air4AMkZ1EC1JCmGM7wDZUD8TyYJ_toY30wpClaBcBag7WlQC5a1xX2YPNMChCm3ylrwdVKV6q4.&amp;owa=outlook.office.com&amp;scriptVer=20230113006.11&amp;animation=tru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185639"/>
            <a:ext cx="4564566" cy="29766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7" name="Picture 4" descr="Image preview"/>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64567" y="2185639"/>
            <a:ext cx="4579434" cy="29766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34724194"/>
      </p:ext>
    </p:extLst>
  </p:cSld>
  <p:clrMapOvr>
    <a:masterClrMapping/>
  </p:clrMapOvr>
  <p:transition spd="slow">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p:cNvSpPr>
            <a:spLocks noGrp="1"/>
          </p:cNvSpPr>
          <p:nvPr>
            <p:ph type="title"/>
          </p:nvPr>
        </p:nvSpPr>
        <p:spPr>
          <a:xfrm>
            <a:off x="380999" y="2794979"/>
            <a:ext cx="3834162" cy="3294459"/>
          </a:xfrm>
        </p:spPr>
        <p:txBody>
          <a:bodyPr>
            <a:normAutofit/>
          </a:bodyPr>
          <a:lstStyle/>
          <a:p>
            <a:r>
              <a:rPr lang="en-GB" altLang="en-US" sz="3600" dirty="0" smtClean="0"/>
              <a:t>Level 6 Leading Mental Health training</a:t>
            </a:r>
          </a:p>
        </p:txBody>
      </p:sp>
      <p:pic>
        <p:nvPicPr>
          <p:cNvPr id="41987" name="Picture 2" descr="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51267" y="0"/>
            <a:ext cx="4980878"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8" name="Picture 5" descr="Image previe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306" y="22263"/>
            <a:ext cx="4551267" cy="25276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98512185"/>
      </p:ext>
    </p:extLst>
  </p:cSld>
  <p:clrMapOvr>
    <a:masterClrMapping/>
  </p:clrMapOvr>
  <p:transition spd="slow">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1" name="Content Placeholder 2"/>
          <p:cNvSpPr>
            <a:spLocks noGrp="1"/>
          </p:cNvSpPr>
          <p:nvPr>
            <p:ph idx="1"/>
          </p:nvPr>
        </p:nvSpPr>
        <p:spPr>
          <a:xfrm>
            <a:off x="1143000" y="1359694"/>
            <a:ext cx="6938963" cy="3211116"/>
          </a:xfrm>
        </p:spPr>
        <p:txBody>
          <a:bodyPr/>
          <a:lstStyle/>
          <a:p>
            <a:pPr algn="ctr">
              <a:buFont typeface="Arial" panose="020B0604020202020204" pitchFamily="34" charset="0"/>
              <a:buNone/>
            </a:pPr>
            <a:endParaRPr lang="en-GB" altLang="en-US" sz="3750"/>
          </a:p>
        </p:txBody>
      </p:sp>
      <p:graphicFrame>
        <p:nvGraphicFramePr>
          <p:cNvPr id="4" name="Table 3"/>
          <p:cNvGraphicFramePr>
            <a:graphicFrameLocks noGrp="1"/>
          </p:cNvGraphicFramePr>
          <p:nvPr/>
        </p:nvGraphicFramePr>
        <p:xfrm>
          <a:off x="1209676" y="4594623"/>
          <a:ext cx="6090048" cy="482203"/>
        </p:xfrm>
        <a:graphic>
          <a:graphicData uri="http://schemas.openxmlformats.org/drawingml/2006/table">
            <a:tbl>
              <a:tblPr firstRow="1" bandRow="1">
                <a:effectLst/>
                <a:tableStyleId>{5C22544A-7EE6-4342-B048-85BDC9FD1C3A}</a:tableStyleId>
              </a:tblPr>
              <a:tblGrid>
                <a:gridCol w="5490874">
                  <a:extLst>
                    <a:ext uri="{9D8B030D-6E8A-4147-A177-3AD203B41FA5}">
                      <a16:colId xmlns:a16="http://schemas.microsoft.com/office/drawing/2014/main" val="20000"/>
                    </a:ext>
                  </a:extLst>
                </a:gridCol>
                <a:gridCol w="599174">
                  <a:extLst>
                    <a:ext uri="{9D8B030D-6E8A-4147-A177-3AD203B41FA5}">
                      <a16:colId xmlns:a16="http://schemas.microsoft.com/office/drawing/2014/main" val="20001"/>
                    </a:ext>
                  </a:extLst>
                </a:gridCol>
              </a:tblGrid>
              <a:tr h="482203">
                <a:tc>
                  <a:txBody>
                    <a:bodyPr/>
                    <a:lstStyle/>
                    <a:p>
                      <a:r>
                        <a:rPr lang="en-US" sz="2700" i="1" dirty="0" smtClean="0">
                          <a:solidFill>
                            <a:schemeClr val="bg1">
                              <a:lumMod val="75000"/>
                            </a:schemeClr>
                          </a:solidFill>
                        </a:rPr>
                        <a:t>Boclair</a:t>
                      </a:r>
                      <a:r>
                        <a:rPr lang="en-US" sz="2700" i="1" baseline="0" dirty="0" smtClean="0">
                          <a:solidFill>
                            <a:schemeClr val="bg1">
                              <a:lumMod val="75000"/>
                            </a:schemeClr>
                          </a:solidFill>
                        </a:rPr>
                        <a:t> Academy</a:t>
                      </a:r>
                      <a:endParaRPr lang="en-US" sz="2700" i="1" dirty="0">
                        <a:solidFill>
                          <a:schemeClr val="bg1">
                            <a:lumMod val="75000"/>
                          </a:schemeClr>
                        </a:solidFill>
                      </a:endParaRPr>
                    </a:p>
                  </a:txBody>
                  <a:tcPr marL="68588" marR="68588" marT="34261" marB="34261"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endParaRPr lang="en-US" sz="1400" dirty="0"/>
                    </a:p>
                  </a:txBody>
                  <a:tcPr marL="68588" marR="68588" marT="34261" marB="34261">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pic>
        <p:nvPicPr>
          <p:cNvPr id="43015" name="Picture 1" descr="C:\Documents and Settings\misherwood\Local Settings\Temporary Internet Files\Content.IE5\2FNG33ZM\AUL465[1].jpg"/>
          <p:cNvPicPr>
            <a:picLocks noChangeAspect="1" noChangeArrowheads="1"/>
          </p:cNvPicPr>
          <p:nvPr/>
        </p:nvPicPr>
        <p:blipFill>
          <a:blip r:embed="rId2">
            <a:lum contrast="60000"/>
            <a:extLst>
              <a:ext uri="{28A0092B-C50C-407E-A947-70E740481C1C}">
                <a14:useLocalDpi xmlns:a14="http://schemas.microsoft.com/office/drawing/2010/main" val="0"/>
              </a:ext>
            </a:extLst>
          </a:blip>
          <a:srcRect/>
          <a:stretch>
            <a:fillRect/>
          </a:stretch>
        </p:blipFill>
        <p:spPr bwMode="auto">
          <a:xfrm>
            <a:off x="7472362" y="4647010"/>
            <a:ext cx="528638" cy="496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6" name="Picture 28" descr="https://attachments.office.net/owa/dbrown%40boclair.e-dunbarton.sch.uk/service.svc/s/GetAttachmentThumbnail?id=AAMkAGQwMzVmY2FiLWMxNjAtNGE2Mi1hMGUwLTQ0YmU0M2U2NzY1MQBGAAAAAADojz4aNKiaSq0eG6pd0l%2BmBwBhRBUAZgWtQY5R%2BNhbLVJQAAAAAAENAABhRBUAZgWtQY5R%2BNhbLVJQAAjJDpftAAABEgAQAHBvyXSRTFxHo3exCRVGZ9g%3D&amp;token=eyJhbGciOiJSUzI1NiIsImtpZCI6IkQ4OThGN0RDMjk2ODQ1MDk1RUUwREZGQ0MzODBBOTM5NjUwNDNFNjQiLCJ0eXAiOiJKV1QiLCJ4NXQiOiIySmozM0Nsb1JRbGU0Tl84dzRDcE9XVUVQbVEifQ.eyJvcmlnaW4iOiJodHRwczovL291dGxvb2sub2ZmaWNlLmNvbSIsInVjIjoiZGZmOWU3MDRmMTBiNDRiMzg5NDVmYmFjMzEyZDlhOGIiLCJ2ZXIiOiJFeGNoYW5nZS5DYWxsYmFjay5WMSIsImFwcGN0eHNlbmRlciI6Ik93YURvd25sb2FkQGNjZDMyY2EzLTE2Y2UtNDI4Zi05NTQxLTM3MmQ2YjA1MTkyOSIsImlzc3JpbmciOiJXVyIsImFwcGN0eCI6IntcIm1zZXhjaHByb3RcIjpcIm93YVwiLFwicHVpZFwiOlwiMTE1MzkwNjY2MDY5NTM1ODMzMFwiLFwic2NvcGVcIjpcIk93YURvd25sb2FkXCIsXCJvaWRcIjpcIjI4YmM2YWI3LWQ1MWQtNDc2Mi05OTRkLTVlNjkwMjhkNjZmMVwiLFwicHJpbWFyeXNpZFwiOlwiUy0xLTUtMjEtMjgxNDA1MzYwNi0xODc1OTc4NDkzLTQ2MDE5MC0xMTExODY2NlwifSIsIm5iZiI6MTY3NTQzNDM5NiwiZXhwIjoxNjc1NDM0OTk2LCJpc3MiOiIwMDAwMDAwMi0wMDAwLTBmZjEtY2UwMC0wMDAwMDAwMDAwMDBAY2NkMzJjYTMtMTZjZS00MjhmLTk1NDEtMzcyZDZiMDUxOTI5IiwiYXVkIjoiMDAwMDAwMDItMDAwMC0wZmYxLWNlMDAtMDAwMDAwMDAwMDAwL2F0dGFjaG1lbnRzLm9mZmljZS5uZXRAY2NkMzJjYTMtMTZjZS00MjhmLTk1NDEtMzcyZDZiMDUxOTI5IiwiaGFwcCI6Im93YSJ9.K0fQW6X0fYOnDDiLAKD3f56NCVuvR_Rmcuad7kQ6qdmeNUQxes0EoiW_oIcu-D0mm5RbDy_aRIhb0zsp0-5n7PfKE5SZPm9fOI0zcbnWnOmyLzo6iRe1r50NKfpR5vSCBAj7FltHSU_xq5hrOrzxeu_sA2npVki3XBRlVZW3aiyZIOEhCyx6kvhSLRxOjmekPICEWGy_BLH4emtry_3NLiWosRpsEk4rpyIGPR5pu2rd2_ddWpIZ7tvOo7cR4Se_2LNz0JLoCLLIRoBi6-Gvc28tQrZWroH40kmOSnkfxWNxo5V3TzpDi5G-sMZRiE-YMawpDBOumHroQ6VxLMW4rA&amp;X-OWA-CANARY=EBR9dQo4CkOfYO746xchUlBzltLyBdsYYcFn4oHyi45Si7nOe7OVRnByaJBYtz_K1uH88GihEpE.&amp;owa=outlook.office.com&amp;scriptVer=20230120008.16&amp;animation=tru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4000" cy="5207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0" name="Title 1"/>
          <p:cNvSpPr>
            <a:spLocks noGrp="1"/>
          </p:cNvSpPr>
          <p:nvPr>
            <p:ph type="title"/>
          </p:nvPr>
        </p:nvSpPr>
        <p:spPr>
          <a:xfrm>
            <a:off x="564461" y="942964"/>
            <a:ext cx="8520600" cy="572700"/>
          </a:xfrm>
        </p:spPr>
        <p:txBody>
          <a:bodyPr>
            <a:noAutofit/>
          </a:bodyPr>
          <a:lstStyle/>
          <a:p>
            <a:r>
              <a:rPr lang="en-GB" altLang="en-US" sz="6000" b="1" dirty="0" smtClean="0">
                <a:solidFill>
                  <a:schemeClr val="bg1"/>
                </a:solidFill>
              </a:rPr>
              <a:t>Senior Baristas and work experience for younger pupils</a:t>
            </a:r>
          </a:p>
        </p:txBody>
      </p:sp>
    </p:spTree>
    <p:extLst>
      <p:ext uri="{BB962C8B-B14F-4D97-AF65-F5344CB8AC3E}">
        <p14:creationId xmlns:p14="http://schemas.microsoft.com/office/powerpoint/2010/main" val="2196934270"/>
      </p:ext>
    </p:extLst>
  </p:cSld>
  <p:clrMapOvr>
    <a:masterClrMapping/>
  </p:clrMapOvr>
  <p:transition spd="slow">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p:cNvGraphicFramePr>
          <p:nvPr/>
        </p:nvGraphicFramePr>
        <p:xfrm>
          <a:off x="1143001" y="4667250"/>
          <a:ext cx="6090048" cy="482204"/>
        </p:xfrm>
        <a:graphic>
          <a:graphicData uri="http://schemas.openxmlformats.org/drawingml/2006/table">
            <a:tbl>
              <a:tblPr firstRow="1" bandRow="1">
                <a:effectLst/>
                <a:tableStyleId>{5C22544A-7EE6-4342-B048-85BDC9FD1C3A}</a:tableStyleId>
              </a:tblPr>
              <a:tblGrid>
                <a:gridCol w="5490874">
                  <a:extLst>
                    <a:ext uri="{9D8B030D-6E8A-4147-A177-3AD203B41FA5}">
                      <a16:colId xmlns:a16="http://schemas.microsoft.com/office/drawing/2014/main" val="20000"/>
                    </a:ext>
                  </a:extLst>
                </a:gridCol>
                <a:gridCol w="599174">
                  <a:extLst>
                    <a:ext uri="{9D8B030D-6E8A-4147-A177-3AD203B41FA5}">
                      <a16:colId xmlns:a16="http://schemas.microsoft.com/office/drawing/2014/main" val="20001"/>
                    </a:ext>
                  </a:extLst>
                </a:gridCol>
              </a:tblGrid>
              <a:tr h="482204">
                <a:tc>
                  <a:txBody>
                    <a:bodyPr/>
                    <a:lstStyle/>
                    <a:p>
                      <a:r>
                        <a:rPr lang="en-US" sz="2700" i="1" dirty="0" smtClean="0">
                          <a:solidFill>
                            <a:schemeClr val="bg1">
                              <a:lumMod val="75000"/>
                            </a:schemeClr>
                          </a:solidFill>
                        </a:rPr>
                        <a:t>Boclair</a:t>
                      </a:r>
                      <a:r>
                        <a:rPr lang="en-US" sz="2700" i="1" baseline="0" dirty="0" smtClean="0">
                          <a:solidFill>
                            <a:schemeClr val="bg1">
                              <a:lumMod val="75000"/>
                            </a:schemeClr>
                          </a:solidFill>
                        </a:rPr>
                        <a:t> Academy</a:t>
                      </a:r>
                      <a:endParaRPr lang="en-US" sz="2700" i="1" dirty="0">
                        <a:solidFill>
                          <a:schemeClr val="bg1">
                            <a:lumMod val="75000"/>
                          </a:schemeClr>
                        </a:solidFill>
                      </a:endParaRPr>
                    </a:p>
                  </a:txBody>
                  <a:tcPr marL="68588" marR="68588" marT="34261" marB="34261"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endParaRPr lang="en-US" sz="1400" dirty="0"/>
                    </a:p>
                  </a:txBody>
                  <a:tcPr marL="68588" marR="68588" marT="34261" marB="34261">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pic>
        <p:nvPicPr>
          <p:cNvPr id="33798" name="Picture 1" descr="C:\Documents and Settings\misherwood\Local Settings\Temporary Internet Files\Content.IE5\2FNG33ZM\AUL465[1].jpg"/>
          <p:cNvPicPr>
            <a:picLocks noChangeAspect="1" noChangeArrowheads="1"/>
          </p:cNvPicPr>
          <p:nvPr/>
        </p:nvPicPr>
        <p:blipFill>
          <a:blip r:embed="rId2">
            <a:lum contrast="60000"/>
            <a:extLst>
              <a:ext uri="{28A0092B-C50C-407E-A947-70E740481C1C}">
                <a14:useLocalDpi xmlns:a14="http://schemas.microsoft.com/office/drawing/2010/main" val="0"/>
              </a:ext>
            </a:extLst>
          </a:blip>
          <a:srcRect/>
          <a:stretch>
            <a:fillRect/>
          </a:stretch>
        </p:blipFill>
        <p:spPr bwMode="auto">
          <a:xfrm>
            <a:off x="7472362" y="4647010"/>
            <a:ext cx="528638" cy="496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4" name="Title 1"/>
          <p:cNvSpPr>
            <a:spLocks noGrp="1"/>
          </p:cNvSpPr>
          <p:nvPr>
            <p:ph type="title"/>
          </p:nvPr>
        </p:nvSpPr>
        <p:spPr>
          <a:xfrm>
            <a:off x="1060849" y="3579425"/>
            <a:ext cx="6172200" cy="857250"/>
          </a:xfrm>
        </p:spPr>
        <p:txBody>
          <a:bodyPr>
            <a:noAutofit/>
          </a:bodyPr>
          <a:lstStyle/>
          <a:p>
            <a:r>
              <a:rPr lang="en-GB" altLang="en-US" sz="5400" b="1" dirty="0" smtClean="0">
                <a:solidFill>
                  <a:schemeClr val="bg1"/>
                </a:solidFill>
              </a:rPr>
              <a:t>Pupil Leadership</a:t>
            </a: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15050"/>
          <a:stretch/>
        </p:blipFill>
        <p:spPr>
          <a:xfrm>
            <a:off x="0" y="0"/>
            <a:ext cx="4378554" cy="5143500"/>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43622" y="-39002"/>
            <a:ext cx="5161376" cy="5143500"/>
          </a:xfrm>
          <a:prstGeom prst="rect">
            <a:avLst/>
          </a:prstGeom>
        </p:spPr>
      </p:pic>
      <p:sp>
        <p:nvSpPr>
          <p:cNvPr id="8" name="Title 1"/>
          <p:cNvSpPr txBox="1">
            <a:spLocks/>
          </p:cNvSpPr>
          <p:nvPr/>
        </p:nvSpPr>
        <p:spPr>
          <a:xfrm>
            <a:off x="983225" y="190965"/>
            <a:ext cx="6596063" cy="85725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r>
              <a:rPr lang="en-GB" altLang="en-US" sz="4800" b="1" dirty="0" smtClean="0">
                <a:solidFill>
                  <a:schemeClr val="bg1"/>
                </a:solidFill>
              </a:rPr>
              <a:t>Pupil Leadership</a:t>
            </a:r>
            <a:endParaRPr lang="en-GB" altLang="en-US" sz="4800" b="1" dirty="0" smtClean="0">
              <a:solidFill>
                <a:schemeClr val="bg1"/>
              </a:solidFill>
            </a:endParaRPr>
          </a:p>
        </p:txBody>
      </p:sp>
    </p:spTree>
    <p:extLst>
      <p:ext uri="{BB962C8B-B14F-4D97-AF65-F5344CB8AC3E}">
        <p14:creationId xmlns:p14="http://schemas.microsoft.com/office/powerpoint/2010/main" val="825980584"/>
      </p:ext>
    </p:extLst>
  </p:cSld>
  <p:clrMapOvr>
    <a:masterClrMapping/>
  </p:clrMapOvr>
  <p:transition spd="slow">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p:cNvGraphicFramePr>
          <p:nvPr/>
        </p:nvGraphicFramePr>
        <p:xfrm>
          <a:off x="1143001" y="4667250"/>
          <a:ext cx="6090048" cy="482204"/>
        </p:xfrm>
        <a:graphic>
          <a:graphicData uri="http://schemas.openxmlformats.org/drawingml/2006/table">
            <a:tbl>
              <a:tblPr firstRow="1" bandRow="1">
                <a:effectLst/>
                <a:tableStyleId>{5C22544A-7EE6-4342-B048-85BDC9FD1C3A}</a:tableStyleId>
              </a:tblPr>
              <a:tblGrid>
                <a:gridCol w="5490874">
                  <a:extLst>
                    <a:ext uri="{9D8B030D-6E8A-4147-A177-3AD203B41FA5}">
                      <a16:colId xmlns:a16="http://schemas.microsoft.com/office/drawing/2014/main" val="20000"/>
                    </a:ext>
                  </a:extLst>
                </a:gridCol>
                <a:gridCol w="599174">
                  <a:extLst>
                    <a:ext uri="{9D8B030D-6E8A-4147-A177-3AD203B41FA5}">
                      <a16:colId xmlns:a16="http://schemas.microsoft.com/office/drawing/2014/main" val="20001"/>
                    </a:ext>
                  </a:extLst>
                </a:gridCol>
              </a:tblGrid>
              <a:tr h="482204">
                <a:tc>
                  <a:txBody>
                    <a:bodyPr/>
                    <a:lstStyle/>
                    <a:p>
                      <a:r>
                        <a:rPr lang="en-US" sz="2700" i="1" dirty="0" smtClean="0">
                          <a:solidFill>
                            <a:schemeClr val="bg1">
                              <a:lumMod val="75000"/>
                            </a:schemeClr>
                          </a:solidFill>
                        </a:rPr>
                        <a:t>Boclair</a:t>
                      </a:r>
                      <a:r>
                        <a:rPr lang="en-US" sz="2700" i="1" baseline="0" dirty="0" smtClean="0">
                          <a:solidFill>
                            <a:schemeClr val="bg1">
                              <a:lumMod val="75000"/>
                            </a:schemeClr>
                          </a:solidFill>
                        </a:rPr>
                        <a:t> Academy</a:t>
                      </a:r>
                      <a:endParaRPr lang="en-US" sz="2700" i="1" dirty="0">
                        <a:solidFill>
                          <a:schemeClr val="bg1">
                            <a:lumMod val="75000"/>
                          </a:schemeClr>
                        </a:solidFill>
                      </a:endParaRPr>
                    </a:p>
                  </a:txBody>
                  <a:tcPr marL="68588" marR="68588" marT="34261" marB="34261"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endParaRPr lang="en-US" sz="1400" dirty="0"/>
                    </a:p>
                  </a:txBody>
                  <a:tcPr marL="68588" marR="68588" marT="34261" marB="34261">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pic>
        <p:nvPicPr>
          <p:cNvPr id="34822" name="Picture 1" descr="C:\Documents and Settings\misherwood\Local Settings\Temporary Internet Files\Content.IE5\2FNG33ZM\AUL465[1].jpg"/>
          <p:cNvPicPr>
            <a:picLocks noChangeAspect="1" noChangeArrowheads="1"/>
          </p:cNvPicPr>
          <p:nvPr/>
        </p:nvPicPr>
        <p:blipFill>
          <a:blip r:embed="rId2">
            <a:lum contrast="60000"/>
            <a:extLst>
              <a:ext uri="{28A0092B-C50C-407E-A947-70E740481C1C}">
                <a14:useLocalDpi xmlns:a14="http://schemas.microsoft.com/office/drawing/2010/main" val="0"/>
              </a:ext>
            </a:extLst>
          </a:blip>
          <a:srcRect/>
          <a:stretch>
            <a:fillRect/>
          </a:stretch>
        </p:blipFill>
        <p:spPr bwMode="auto">
          <a:xfrm>
            <a:off x="7472362" y="4647010"/>
            <a:ext cx="528638" cy="496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3" name="Picture 2" descr="Image previe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3226681" cy="26485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4" name="Picture 2" descr="https://attachments.office.net/owa/dbrown%40boclair.e-dunbarton.sch.uk/service.svc/s/GetAttachmentThumbnail?id=AAMkAGQwMzVmY2FiLWMxNjAtNGE2Mi1hMGUwLTQ0YmU0M2U2NzY1MQBGAAAAAADojz4aNKiaSq0eG6pd0l%2BmBwBhRBUAZgWtQY5R%2BNhbLVJQAAAAAAENAABhRBUAZgWtQY5R%2BNhbLVJQAAjBsi3rAAABEgAQABf5%2BCrijndNm1%2BTJtzDxP0%3D&amp;token=eyJhbGciOiJSUzI1NiIsImtpZCI6IkQ4OThGN0RDMjk2ODQ1MDk1RUUwREZGQ0MzODBBOTM5NjUwNDNFNjQiLCJ0eXAiOiJKV1QiLCJ4NXQiOiIySmozM0Nsb1JRbGU0Tl84dzRDcE9XVUVQbVEifQ.eyJvcmlnaW4iOiJodHRwczovL291dGxvb2sub2ZmaWNlLmNvbSIsInVjIjoiZWI0YWFiYThmMDk3NDIwNWE1NWMzZWQ5MmQxZmQ0NDciLCJ2ZXIiOiJFeGNoYW5nZS5DYWxsYmFjay5WMSIsImFwcGN0eHNlbmRlciI6Ik93YURvd25sb2FkQGNjZDMyY2EzLTE2Y2UtNDI4Zi05NTQxLTM3MmQ2YjA1MTkyOSIsImlzc3JpbmciOiJXVyIsImFwcGN0eCI6IntcIm1zZXhjaHByb3RcIjpcIm93YVwiLFwicHVpZFwiOlwiMTE1MzkwNjY2MDY5NTM1ODMzMFwiLFwic2NvcGVcIjpcIk93YURvd25sb2FkXCIsXCJvaWRcIjpcIjI4YmM2YWI3LWQ1MWQtNDc2Mi05OTRkLTVlNjkwMjhkNjZmMVwiLFwicHJpbWFyeXNpZFwiOlwiUy0xLTUtMjEtMjgxNDA1MzYwNi0xODc1OTc4NDkzLTQ2MDE5MC0xMTExODY2NlwifSIsIm5iZiI6MTY3NDU0OTQ5MCwiZXhwIjoxNjc0NTUwMDkwLCJpc3MiOiIwMDAwMDAwMi0wMDAwLTBmZjEtY2UwMC0wMDAwMDAwMDAwMDBAY2NkMzJjYTMtMTZjZS00MjhmLTk1NDEtMzcyZDZiMDUxOTI5IiwiYXVkIjoiMDAwMDAwMDItMDAwMC0wZmYxLWNlMDAtMDAwMDAwMDAwMDAwL2F0dGFjaG1lbnRzLm9mZmljZS5uZXRAY2NkMzJjYTMtMTZjZS00MjhmLTk1NDEtMzcyZDZiMDUxOTI5IiwiaGFwcCI6Im93YSJ9.ILKyGTjmH7y-1eP1XajrMtbHZRFJeLNmSPT6tRn4rRWN5vhwgokEzesxy9OilPmmnFmmtNXZYsYa8IZDcwgMeswGq4GCwnjP7vem0Ocn87JS-qoMM_Xnk4FIJAdrssgXBp59gbyUKb714da00leVtojKFALbsolToK3rkIV_kfA9Z-dlgi6Dh4OO7b0NNwk-5TXMLh-LdNuCLX984vU6ismTq77uRapzh8xfphZpwZfVbowQebttfE46b89JJS7r0sWMGTDYP4VhuXKaewa1_gK_gQzvBDIpnqd1DJ6E550vdhx2AeGeSFQylu_m1_UPpuEy04g8KECp7IQbA-rJMg&amp;X-OWA-CANARY=t3CZlLTGOUiM09HNWpRQsACBNGXm_doYCq0tG7Oh7AQU1RgVFl7c7WQkFtJfChT1gWxsHIzS21A.&amp;owa=outlook.office.com&amp;scriptVer=20230113006.11&amp;animation=tru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654547"/>
            <a:ext cx="3226681" cy="24889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5" name="Picture 11" descr="Image preview"/>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26680" y="-13178"/>
            <a:ext cx="5916343" cy="51566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18" name="Title 1"/>
          <p:cNvSpPr>
            <a:spLocks noGrp="1"/>
          </p:cNvSpPr>
          <p:nvPr>
            <p:ph type="title"/>
          </p:nvPr>
        </p:nvSpPr>
        <p:spPr>
          <a:xfrm>
            <a:off x="1489966" y="509064"/>
            <a:ext cx="6172200" cy="857250"/>
          </a:xfrm>
        </p:spPr>
        <p:txBody>
          <a:bodyPr>
            <a:noAutofit/>
          </a:bodyPr>
          <a:lstStyle/>
          <a:p>
            <a:r>
              <a:rPr lang="en-GB" altLang="en-US" sz="4800" b="1" dirty="0" smtClean="0">
                <a:solidFill>
                  <a:schemeClr val="bg1"/>
                </a:solidFill>
              </a:rPr>
              <a:t>Pupil Voice</a:t>
            </a:r>
          </a:p>
        </p:txBody>
      </p:sp>
    </p:spTree>
    <p:extLst>
      <p:ext uri="{BB962C8B-B14F-4D97-AF65-F5344CB8AC3E}">
        <p14:creationId xmlns:p14="http://schemas.microsoft.com/office/powerpoint/2010/main" val="2644426408"/>
      </p:ext>
    </p:extLst>
  </p:cSld>
  <p:clrMapOvr>
    <a:masterClrMapping/>
  </p:clrMapOvr>
  <p:transition spd="slow">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Content Placeholder 2"/>
          <p:cNvSpPr>
            <a:spLocks noGrp="1"/>
          </p:cNvSpPr>
          <p:nvPr>
            <p:ph idx="1"/>
          </p:nvPr>
        </p:nvSpPr>
        <p:spPr>
          <a:xfrm>
            <a:off x="0" y="156117"/>
            <a:ext cx="5880410" cy="3212443"/>
          </a:xfrm>
        </p:spPr>
        <p:txBody>
          <a:bodyPr/>
          <a:lstStyle/>
          <a:p>
            <a:pPr marL="0" indent="0">
              <a:buNone/>
              <a:defRPr/>
            </a:pPr>
            <a:r>
              <a:rPr lang="en-GB" altLang="en-US" sz="4800" dirty="0"/>
              <a:t>Toast and breakfast</a:t>
            </a:r>
          </a:p>
          <a:p>
            <a:pPr>
              <a:defRPr/>
            </a:pPr>
            <a:endParaRPr lang="en-GB" altLang="en-US" sz="2700" dirty="0"/>
          </a:p>
        </p:txBody>
      </p:sp>
      <p:graphicFrame>
        <p:nvGraphicFramePr>
          <p:cNvPr id="4" name="Table 3"/>
          <p:cNvGraphicFramePr>
            <a:graphicFrameLocks noGrp="1"/>
          </p:cNvGraphicFramePr>
          <p:nvPr/>
        </p:nvGraphicFramePr>
        <p:xfrm>
          <a:off x="1209676" y="4594623"/>
          <a:ext cx="6090048" cy="482203"/>
        </p:xfrm>
        <a:graphic>
          <a:graphicData uri="http://schemas.openxmlformats.org/drawingml/2006/table">
            <a:tbl>
              <a:tblPr firstRow="1" bandRow="1">
                <a:effectLst/>
                <a:tableStyleId>{5C22544A-7EE6-4342-B048-85BDC9FD1C3A}</a:tableStyleId>
              </a:tblPr>
              <a:tblGrid>
                <a:gridCol w="5490874">
                  <a:extLst>
                    <a:ext uri="{9D8B030D-6E8A-4147-A177-3AD203B41FA5}">
                      <a16:colId xmlns:a16="http://schemas.microsoft.com/office/drawing/2014/main" val="20000"/>
                    </a:ext>
                  </a:extLst>
                </a:gridCol>
                <a:gridCol w="599174">
                  <a:extLst>
                    <a:ext uri="{9D8B030D-6E8A-4147-A177-3AD203B41FA5}">
                      <a16:colId xmlns:a16="http://schemas.microsoft.com/office/drawing/2014/main" val="20001"/>
                    </a:ext>
                  </a:extLst>
                </a:gridCol>
              </a:tblGrid>
              <a:tr h="482203">
                <a:tc>
                  <a:txBody>
                    <a:bodyPr/>
                    <a:lstStyle/>
                    <a:p>
                      <a:r>
                        <a:rPr lang="en-US" sz="2700" i="1" dirty="0" smtClean="0">
                          <a:solidFill>
                            <a:schemeClr val="bg1">
                              <a:lumMod val="75000"/>
                            </a:schemeClr>
                          </a:solidFill>
                        </a:rPr>
                        <a:t>Boclair</a:t>
                      </a:r>
                      <a:r>
                        <a:rPr lang="en-US" sz="2700" i="1" baseline="0" dirty="0" smtClean="0">
                          <a:solidFill>
                            <a:schemeClr val="bg1">
                              <a:lumMod val="75000"/>
                            </a:schemeClr>
                          </a:solidFill>
                        </a:rPr>
                        <a:t> Academy</a:t>
                      </a:r>
                      <a:endParaRPr lang="en-US" sz="2700" i="1" dirty="0">
                        <a:solidFill>
                          <a:schemeClr val="bg1">
                            <a:lumMod val="75000"/>
                          </a:schemeClr>
                        </a:solidFill>
                      </a:endParaRPr>
                    </a:p>
                  </a:txBody>
                  <a:tcPr marL="68588" marR="68588" marT="34261" marB="34261"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endParaRPr lang="en-US" sz="1400" dirty="0"/>
                    </a:p>
                  </a:txBody>
                  <a:tcPr marL="68588" marR="68588" marT="34261" marB="34261">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pic>
        <p:nvPicPr>
          <p:cNvPr id="44039" name="Picture 1" descr="C:\Documents and Settings\misherwood\Local Settings\Temporary Internet Files\Content.IE5\2FNG33ZM\AUL465[1].jpg"/>
          <p:cNvPicPr>
            <a:picLocks noChangeAspect="1" noChangeArrowheads="1"/>
          </p:cNvPicPr>
          <p:nvPr/>
        </p:nvPicPr>
        <p:blipFill>
          <a:blip r:embed="rId2">
            <a:lum contrast="60000"/>
            <a:extLst>
              <a:ext uri="{28A0092B-C50C-407E-A947-70E740481C1C}">
                <a14:useLocalDpi xmlns:a14="http://schemas.microsoft.com/office/drawing/2010/main" val="0"/>
              </a:ext>
            </a:extLst>
          </a:blip>
          <a:srcRect/>
          <a:stretch>
            <a:fillRect/>
          </a:stretch>
        </p:blipFill>
        <p:spPr bwMode="auto">
          <a:xfrm>
            <a:off x="7472362" y="4647010"/>
            <a:ext cx="528638" cy="496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40" name="Picture 14" descr="Image preview"/>
          <p:cNvPicPr>
            <a:picLocks noChangeAspect="1" noChangeArrowheads="1"/>
          </p:cNvPicPr>
          <p:nvPr/>
        </p:nvPicPr>
        <p:blipFill>
          <a:blip r:embed="rId3">
            <a:extLst>
              <a:ext uri="{28A0092B-C50C-407E-A947-70E740481C1C}">
                <a14:useLocalDpi xmlns:a14="http://schemas.microsoft.com/office/drawing/2010/main" val="0"/>
              </a:ext>
            </a:extLst>
          </a:blip>
          <a:srcRect t="13995" b="15131"/>
          <a:stretch>
            <a:fillRect/>
          </a:stretch>
        </p:blipFill>
        <p:spPr bwMode="auto">
          <a:xfrm>
            <a:off x="5687122" y="0"/>
            <a:ext cx="3456878" cy="1688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41" name="Picture 16" descr="Image preview"/>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23852" y="1657506"/>
            <a:ext cx="4620148" cy="3464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42" name="Picture 20" descr="Image preview"/>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382" y="1657506"/>
            <a:ext cx="4586616" cy="3475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79050009"/>
      </p:ext>
    </p:extLst>
  </p:cSld>
  <p:clrMapOvr>
    <a:masterClrMapping/>
  </p:clrMapOvr>
  <p:transition spd="slow">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1"/>
          <p:cNvSpPr>
            <a:spLocks noGrp="1"/>
          </p:cNvSpPr>
          <p:nvPr>
            <p:ph type="title"/>
          </p:nvPr>
        </p:nvSpPr>
        <p:spPr>
          <a:xfrm>
            <a:off x="428422" y="1547057"/>
            <a:ext cx="6172200" cy="857250"/>
          </a:xfrm>
        </p:spPr>
        <p:txBody>
          <a:bodyPr>
            <a:noAutofit/>
          </a:bodyPr>
          <a:lstStyle/>
          <a:p>
            <a:r>
              <a:rPr lang="en-GB" altLang="en-US" sz="4800" dirty="0" smtClean="0"/>
              <a:t>Attainment Overview</a:t>
            </a:r>
          </a:p>
        </p:txBody>
      </p:sp>
      <p:graphicFrame>
        <p:nvGraphicFramePr>
          <p:cNvPr id="6" name="Table 5"/>
          <p:cNvGraphicFramePr>
            <a:graphicFrameLocks noGrp="1"/>
          </p:cNvGraphicFramePr>
          <p:nvPr>
            <p:extLst>
              <p:ext uri="{D42A27DB-BD31-4B8C-83A1-F6EECF244321}">
                <p14:modId xmlns:p14="http://schemas.microsoft.com/office/powerpoint/2010/main" val="4202823735"/>
              </p:ext>
            </p:extLst>
          </p:nvPr>
        </p:nvGraphicFramePr>
        <p:xfrm>
          <a:off x="0" y="4647010"/>
          <a:ext cx="6090048" cy="482204"/>
        </p:xfrm>
        <a:graphic>
          <a:graphicData uri="http://schemas.openxmlformats.org/drawingml/2006/table">
            <a:tbl>
              <a:tblPr firstRow="1" bandRow="1">
                <a:effectLst/>
                <a:tableStyleId>{5C22544A-7EE6-4342-B048-85BDC9FD1C3A}</a:tableStyleId>
              </a:tblPr>
              <a:tblGrid>
                <a:gridCol w="5490874">
                  <a:extLst>
                    <a:ext uri="{9D8B030D-6E8A-4147-A177-3AD203B41FA5}">
                      <a16:colId xmlns:a16="http://schemas.microsoft.com/office/drawing/2014/main" val="20000"/>
                    </a:ext>
                  </a:extLst>
                </a:gridCol>
                <a:gridCol w="599174">
                  <a:extLst>
                    <a:ext uri="{9D8B030D-6E8A-4147-A177-3AD203B41FA5}">
                      <a16:colId xmlns:a16="http://schemas.microsoft.com/office/drawing/2014/main" val="20001"/>
                    </a:ext>
                  </a:extLst>
                </a:gridCol>
              </a:tblGrid>
              <a:tr h="482204">
                <a:tc>
                  <a:txBody>
                    <a:bodyPr/>
                    <a:lstStyle/>
                    <a:p>
                      <a:r>
                        <a:rPr lang="en-US" sz="2700" i="1" dirty="0" smtClean="0">
                          <a:solidFill>
                            <a:schemeClr val="bg1">
                              <a:lumMod val="75000"/>
                            </a:schemeClr>
                          </a:solidFill>
                        </a:rPr>
                        <a:t>Boclair</a:t>
                      </a:r>
                      <a:r>
                        <a:rPr lang="en-US" sz="2700" i="1" baseline="0" dirty="0" smtClean="0">
                          <a:solidFill>
                            <a:schemeClr val="bg1">
                              <a:lumMod val="75000"/>
                            </a:schemeClr>
                          </a:solidFill>
                        </a:rPr>
                        <a:t> Academy</a:t>
                      </a:r>
                      <a:endParaRPr lang="en-US" sz="2700" i="1" dirty="0">
                        <a:solidFill>
                          <a:schemeClr val="bg1">
                            <a:lumMod val="75000"/>
                          </a:schemeClr>
                        </a:solidFill>
                      </a:endParaRPr>
                    </a:p>
                  </a:txBody>
                  <a:tcPr marL="68588" marR="68588" marT="34261" marB="34261"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endParaRPr lang="en-US" sz="1400" dirty="0"/>
                    </a:p>
                  </a:txBody>
                  <a:tcPr marL="68588" marR="68588" marT="34261" marB="34261">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pic>
        <p:nvPicPr>
          <p:cNvPr id="52230" name="Picture 1" descr="C:\Documents and Settings\misherwood\Local Settings\Temporary Internet Files\Content.IE5\2FNG33ZM\AUL465[1].jpg"/>
          <p:cNvPicPr>
            <a:picLocks noChangeAspect="1" noChangeArrowheads="1"/>
          </p:cNvPicPr>
          <p:nvPr/>
        </p:nvPicPr>
        <p:blipFill>
          <a:blip r:embed="rId2">
            <a:lum contrast="60000"/>
            <a:extLst>
              <a:ext uri="{28A0092B-C50C-407E-A947-70E740481C1C}">
                <a14:useLocalDpi xmlns:a14="http://schemas.microsoft.com/office/drawing/2010/main" val="0"/>
              </a:ext>
            </a:extLst>
          </a:blip>
          <a:srcRect/>
          <a:stretch>
            <a:fillRect/>
          </a:stretch>
        </p:blipFill>
        <p:spPr bwMode="auto">
          <a:xfrm>
            <a:off x="8557748" y="4632724"/>
            <a:ext cx="528638" cy="496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08020006"/>
      </p:ext>
    </p:extLst>
  </p:cSld>
  <p:clrMapOvr>
    <a:masterClrMapping/>
  </p:clrMapOvr>
  <p:transition spd="slow">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1209676" y="4594623"/>
          <a:ext cx="6090048" cy="482203"/>
        </p:xfrm>
        <a:graphic>
          <a:graphicData uri="http://schemas.openxmlformats.org/drawingml/2006/table">
            <a:tbl>
              <a:tblPr firstRow="1" bandRow="1">
                <a:effectLst/>
                <a:tableStyleId>{5C22544A-7EE6-4342-B048-85BDC9FD1C3A}</a:tableStyleId>
              </a:tblPr>
              <a:tblGrid>
                <a:gridCol w="5490874">
                  <a:extLst>
                    <a:ext uri="{9D8B030D-6E8A-4147-A177-3AD203B41FA5}">
                      <a16:colId xmlns:a16="http://schemas.microsoft.com/office/drawing/2014/main" val="20000"/>
                    </a:ext>
                  </a:extLst>
                </a:gridCol>
                <a:gridCol w="599174">
                  <a:extLst>
                    <a:ext uri="{9D8B030D-6E8A-4147-A177-3AD203B41FA5}">
                      <a16:colId xmlns:a16="http://schemas.microsoft.com/office/drawing/2014/main" val="20001"/>
                    </a:ext>
                  </a:extLst>
                </a:gridCol>
              </a:tblGrid>
              <a:tr h="482203">
                <a:tc>
                  <a:txBody>
                    <a:bodyPr/>
                    <a:lstStyle/>
                    <a:p>
                      <a:r>
                        <a:rPr lang="en-US" sz="2700" i="1" dirty="0" smtClean="0">
                          <a:solidFill>
                            <a:schemeClr val="bg1">
                              <a:lumMod val="75000"/>
                            </a:schemeClr>
                          </a:solidFill>
                        </a:rPr>
                        <a:t>Boclair</a:t>
                      </a:r>
                      <a:r>
                        <a:rPr lang="en-US" sz="2700" i="1" baseline="0" dirty="0" smtClean="0">
                          <a:solidFill>
                            <a:schemeClr val="bg1">
                              <a:lumMod val="75000"/>
                            </a:schemeClr>
                          </a:solidFill>
                        </a:rPr>
                        <a:t> Academy</a:t>
                      </a:r>
                      <a:endParaRPr lang="en-US" sz="2700" i="1" dirty="0">
                        <a:solidFill>
                          <a:schemeClr val="bg1">
                            <a:lumMod val="75000"/>
                          </a:schemeClr>
                        </a:solidFill>
                      </a:endParaRPr>
                    </a:p>
                  </a:txBody>
                  <a:tcPr marL="68588" marR="68588" marT="34261" marB="34261"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endParaRPr lang="en-US" sz="1400" dirty="0"/>
                    </a:p>
                  </a:txBody>
                  <a:tcPr marL="68588" marR="68588" marT="34261" marB="34261">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3558" name="AutoShape 20" descr="Image preview"/>
          <p:cNvSpPr>
            <a:spLocks noChangeAspect="1" noChangeArrowheads="1"/>
          </p:cNvSpPr>
          <p:nvPr/>
        </p:nvSpPr>
        <p:spPr bwMode="auto">
          <a:xfrm>
            <a:off x="1251347" y="-108347"/>
            <a:ext cx="228600" cy="228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endParaRPr lang="en-GB" altLang="en-US" sz="1350"/>
          </a:p>
        </p:txBody>
      </p:sp>
      <p:pic>
        <p:nvPicPr>
          <p:cNvPr id="23559" name="Picture 4" descr="Image previe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2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60" name="TextBox 1"/>
          <p:cNvSpPr txBox="1">
            <a:spLocks noChangeArrowheads="1"/>
          </p:cNvSpPr>
          <p:nvPr/>
        </p:nvSpPr>
        <p:spPr bwMode="auto">
          <a:xfrm>
            <a:off x="1892531" y="3571170"/>
            <a:ext cx="5293519"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a:spcBef>
                <a:spcPct val="0"/>
              </a:spcBef>
              <a:buFontTx/>
              <a:buNone/>
            </a:pPr>
            <a:r>
              <a:rPr lang="en-GB" altLang="en-US" sz="6000" dirty="0">
                <a:solidFill>
                  <a:schemeClr val="bg1"/>
                </a:solidFill>
              </a:rPr>
              <a:t>Old Boclair</a:t>
            </a:r>
          </a:p>
        </p:txBody>
      </p:sp>
    </p:spTree>
    <p:extLst>
      <p:ext uri="{BB962C8B-B14F-4D97-AF65-F5344CB8AC3E}">
        <p14:creationId xmlns:p14="http://schemas.microsoft.com/office/powerpoint/2010/main" val="3582110062"/>
      </p:ext>
    </p:extLst>
  </p:cSld>
  <p:clrMapOvr>
    <a:masterClrMapping/>
  </p:clrMapOvr>
  <p:transition spd="slow">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 name="Google Shape;158;p28"/>
          <p:cNvSpPr txBox="1">
            <a:spLocks noGrp="1"/>
          </p:cNvSpPr>
          <p:nvPr>
            <p:ph type="title"/>
          </p:nvPr>
        </p:nvSpPr>
        <p:spPr>
          <a:xfrm>
            <a:off x="461963" y="167879"/>
            <a:ext cx="7804808" cy="679614"/>
          </a:xfrm>
        </p:spPr>
        <p:txBody>
          <a:bodyPr>
            <a:noAutofit/>
          </a:bodyPr>
          <a:lstStyle/>
          <a:p>
            <a:pPr algn="l">
              <a:defRPr/>
            </a:pPr>
            <a:r>
              <a:rPr lang="en" sz="4000" dirty="0"/>
              <a:t>Leavers </a:t>
            </a:r>
            <a:r>
              <a:rPr lang="en" sz="4000" dirty="0" smtClean="0"/>
              <a:t>2024 </a:t>
            </a:r>
            <a:r>
              <a:rPr lang="en" sz="2400" dirty="0"/>
              <a:t>- Improving Attainment for all</a:t>
            </a:r>
            <a:endParaRPr sz="2400" dirty="0"/>
          </a:p>
        </p:txBody>
      </p:sp>
      <p:sp>
        <p:nvSpPr>
          <p:cNvPr id="78851" name="Google Shape;159;p28"/>
          <p:cNvSpPr>
            <a:spLocks noGrp="1"/>
          </p:cNvSpPr>
          <p:nvPr>
            <p:ph type="body" idx="1"/>
          </p:nvPr>
        </p:nvSpPr>
        <p:spPr>
          <a:xfrm>
            <a:off x="1376363" y="1507331"/>
            <a:ext cx="6391275" cy="2562225"/>
          </a:xfrm>
        </p:spPr>
        <p:txBody>
          <a:bodyPr/>
          <a:lstStyle/>
          <a:p>
            <a:pPr marL="0" indent="0">
              <a:spcBef>
                <a:spcPct val="0"/>
              </a:spcBef>
              <a:spcAft>
                <a:spcPts val="900"/>
              </a:spcAft>
              <a:buNone/>
            </a:pPr>
            <a:endParaRPr lang="en-US" altLang="en-US" smtClean="0"/>
          </a:p>
        </p:txBody>
      </p:sp>
      <p:pic>
        <p:nvPicPr>
          <p:cNvPr id="78852"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41970" y="962404"/>
            <a:ext cx="8051180" cy="4057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5446034"/>
      </p:ext>
    </p:extLst>
  </p:cSld>
  <p:clrMapOvr>
    <a:masterClrMapping/>
  </p:clrMapOvr>
  <p:transition spd="slow">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9141" y="249492"/>
            <a:ext cx="8497229" cy="429816"/>
          </a:xfrm>
        </p:spPr>
        <p:txBody>
          <a:bodyPr>
            <a:noAutofit/>
          </a:bodyPr>
          <a:lstStyle/>
          <a:p>
            <a:pPr>
              <a:defRPr/>
            </a:pPr>
            <a:r>
              <a:rPr lang="en-GB" dirty="0"/>
              <a:t>Breadth and Depth </a:t>
            </a:r>
            <a:r>
              <a:rPr lang="en-GB" dirty="0" smtClean="0"/>
              <a:t>Leavers – SCQF Awards Boclair</a:t>
            </a:r>
            <a:endParaRPr lang="en-GB" dirty="0"/>
          </a:p>
        </p:txBody>
      </p:sp>
      <p:graphicFrame>
        <p:nvGraphicFramePr>
          <p:cNvPr id="3" name="Table 2"/>
          <p:cNvGraphicFramePr>
            <a:graphicFrameLocks noGrp="1"/>
          </p:cNvGraphicFramePr>
          <p:nvPr>
            <p:extLst>
              <p:ext uri="{D42A27DB-BD31-4B8C-83A1-F6EECF244321}">
                <p14:modId xmlns:p14="http://schemas.microsoft.com/office/powerpoint/2010/main" val="786602513"/>
              </p:ext>
            </p:extLst>
          </p:nvPr>
        </p:nvGraphicFramePr>
        <p:xfrm>
          <a:off x="260196" y="1048213"/>
          <a:ext cx="8400582" cy="3850888"/>
        </p:xfrm>
        <a:graphic>
          <a:graphicData uri="http://schemas.openxmlformats.org/drawingml/2006/table">
            <a:tbl>
              <a:tblPr/>
              <a:tblGrid>
                <a:gridCol w="1400097">
                  <a:extLst>
                    <a:ext uri="{9D8B030D-6E8A-4147-A177-3AD203B41FA5}">
                      <a16:colId xmlns:a16="http://schemas.microsoft.com/office/drawing/2014/main" val="3598650806"/>
                    </a:ext>
                  </a:extLst>
                </a:gridCol>
                <a:gridCol w="1400097">
                  <a:extLst>
                    <a:ext uri="{9D8B030D-6E8A-4147-A177-3AD203B41FA5}">
                      <a16:colId xmlns:a16="http://schemas.microsoft.com/office/drawing/2014/main" val="1825579066"/>
                    </a:ext>
                  </a:extLst>
                </a:gridCol>
                <a:gridCol w="1400097">
                  <a:extLst>
                    <a:ext uri="{9D8B030D-6E8A-4147-A177-3AD203B41FA5}">
                      <a16:colId xmlns:a16="http://schemas.microsoft.com/office/drawing/2014/main" val="2589913958"/>
                    </a:ext>
                  </a:extLst>
                </a:gridCol>
                <a:gridCol w="1400097">
                  <a:extLst>
                    <a:ext uri="{9D8B030D-6E8A-4147-A177-3AD203B41FA5}">
                      <a16:colId xmlns:a16="http://schemas.microsoft.com/office/drawing/2014/main" val="3890339808"/>
                    </a:ext>
                  </a:extLst>
                </a:gridCol>
                <a:gridCol w="1400097">
                  <a:extLst>
                    <a:ext uri="{9D8B030D-6E8A-4147-A177-3AD203B41FA5}">
                      <a16:colId xmlns:a16="http://schemas.microsoft.com/office/drawing/2014/main" val="3277003534"/>
                    </a:ext>
                  </a:extLst>
                </a:gridCol>
                <a:gridCol w="1400097">
                  <a:extLst>
                    <a:ext uri="{9D8B030D-6E8A-4147-A177-3AD203B41FA5}">
                      <a16:colId xmlns:a16="http://schemas.microsoft.com/office/drawing/2014/main" val="3765448920"/>
                    </a:ext>
                  </a:extLst>
                </a:gridCol>
              </a:tblGrid>
              <a:tr h="481361">
                <a:tc>
                  <a:txBody>
                    <a:bodyPr/>
                    <a:lstStyle/>
                    <a:p>
                      <a:pPr algn="ctr" fontAlgn="ctr"/>
                      <a:r>
                        <a:rPr lang="en-GB" sz="2000" b="0" i="0" u="none" strike="noStrike" dirty="0">
                          <a:solidFill>
                            <a:srgbClr val="000000"/>
                          </a:solidFill>
                          <a:effectLst/>
                          <a:latin typeface="Calibri" panose="020F0502020204030204" pitchFamily="34" charset="0"/>
                        </a:rPr>
                        <a:t>Awards</a:t>
                      </a:r>
                    </a:p>
                  </a:txBody>
                  <a:tcPr marL="4763" marR="4763" marT="4762" marB="0" anchor="ctr">
                    <a:lnL>
                      <a:noFill/>
                    </a:lnL>
                    <a:lnR>
                      <a:noFill/>
                    </a:lnR>
                    <a:lnT>
                      <a:noFill/>
                    </a:lnT>
                    <a:lnB>
                      <a:noFill/>
                    </a:lnB>
                  </a:tcPr>
                </a:tc>
                <a:tc>
                  <a:txBody>
                    <a:bodyPr/>
                    <a:lstStyle/>
                    <a:p>
                      <a:pPr algn="ctr" fontAlgn="ctr"/>
                      <a:r>
                        <a:rPr lang="en-GB" sz="2000" b="0" i="0" u="none" strike="noStrike" dirty="0">
                          <a:solidFill>
                            <a:srgbClr val="000000"/>
                          </a:solidFill>
                          <a:effectLst/>
                          <a:latin typeface="Calibri" panose="020F0502020204030204" pitchFamily="34" charset="0"/>
                        </a:rPr>
                        <a:t>Level 4</a:t>
                      </a:r>
                    </a:p>
                  </a:txBody>
                  <a:tcPr marL="4763" marR="4763" marT="4762" marB="0" anchor="ctr">
                    <a:lnL>
                      <a:noFill/>
                    </a:lnL>
                    <a:lnR>
                      <a:noFill/>
                    </a:lnR>
                    <a:lnT>
                      <a:noFill/>
                    </a:lnT>
                    <a:lnB>
                      <a:noFill/>
                    </a:lnB>
                  </a:tcPr>
                </a:tc>
                <a:tc>
                  <a:txBody>
                    <a:bodyPr/>
                    <a:lstStyle/>
                    <a:p>
                      <a:pPr algn="ctr" fontAlgn="ctr"/>
                      <a:r>
                        <a:rPr lang="en-GB" sz="2000" b="0" i="0" u="none" strike="noStrike">
                          <a:solidFill>
                            <a:srgbClr val="000000"/>
                          </a:solidFill>
                          <a:effectLst/>
                          <a:latin typeface="Calibri" panose="020F0502020204030204" pitchFamily="34" charset="0"/>
                        </a:rPr>
                        <a:t>Level 5</a:t>
                      </a:r>
                    </a:p>
                  </a:txBody>
                  <a:tcPr marL="4763" marR="4763" marT="4762" marB="0" anchor="ctr">
                    <a:lnL>
                      <a:noFill/>
                    </a:lnL>
                    <a:lnR>
                      <a:noFill/>
                    </a:lnR>
                    <a:lnT>
                      <a:noFill/>
                    </a:lnT>
                    <a:lnB>
                      <a:noFill/>
                    </a:lnB>
                  </a:tcPr>
                </a:tc>
                <a:tc>
                  <a:txBody>
                    <a:bodyPr/>
                    <a:lstStyle/>
                    <a:p>
                      <a:pPr algn="ctr" fontAlgn="ctr"/>
                      <a:r>
                        <a:rPr lang="en-GB" sz="2000" b="0" i="0" u="none" strike="noStrike">
                          <a:solidFill>
                            <a:srgbClr val="000000"/>
                          </a:solidFill>
                          <a:effectLst/>
                          <a:latin typeface="Calibri" panose="020F0502020204030204" pitchFamily="34" charset="0"/>
                        </a:rPr>
                        <a:t>Level 6</a:t>
                      </a:r>
                    </a:p>
                  </a:txBody>
                  <a:tcPr marL="4763" marR="4763" marT="4762" marB="0" anchor="ctr">
                    <a:lnL>
                      <a:noFill/>
                    </a:lnL>
                    <a:lnR>
                      <a:noFill/>
                    </a:lnR>
                    <a:lnT>
                      <a:noFill/>
                    </a:lnT>
                    <a:lnB>
                      <a:noFill/>
                    </a:lnB>
                  </a:tcPr>
                </a:tc>
                <a:tc>
                  <a:txBody>
                    <a:bodyPr/>
                    <a:lstStyle/>
                    <a:p>
                      <a:pPr algn="ctr" fontAlgn="ctr"/>
                      <a:r>
                        <a:rPr lang="en-GB" sz="2000" b="0" i="0" u="none" strike="noStrike">
                          <a:solidFill>
                            <a:srgbClr val="000000"/>
                          </a:solidFill>
                          <a:effectLst/>
                          <a:latin typeface="Calibri" panose="020F0502020204030204" pitchFamily="34" charset="0"/>
                        </a:rPr>
                        <a:t>Level 7</a:t>
                      </a:r>
                    </a:p>
                  </a:txBody>
                  <a:tcPr marL="4763" marR="4763" marT="4762" marB="0" anchor="ctr">
                    <a:lnL>
                      <a:noFill/>
                    </a:lnL>
                    <a:lnR>
                      <a:noFill/>
                    </a:lnR>
                    <a:lnT>
                      <a:noFill/>
                    </a:lnT>
                    <a:lnB>
                      <a:noFill/>
                    </a:lnB>
                  </a:tcPr>
                </a:tc>
                <a:tc>
                  <a:txBody>
                    <a:bodyPr/>
                    <a:lstStyle/>
                    <a:p>
                      <a:pPr algn="ctr" fontAlgn="ctr"/>
                      <a:r>
                        <a:rPr lang="en-GB" sz="2000" b="0" i="0" u="none" strike="noStrike">
                          <a:solidFill>
                            <a:srgbClr val="000000"/>
                          </a:solidFill>
                          <a:effectLst/>
                          <a:latin typeface="Calibri" panose="020F0502020204030204" pitchFamily="34" charset="0"/>
                        </a:rPr>
                        <a:t>Cohort</a:t>
                      </a:r>
                    </a:p>
                  </a:txBody>
                  <a:tcPr marL="4763" marR="4763" marT="4762" marB="0" anchor="ctr">
                    <a:lnL>
                      <a:noFill/>
                    </a:lnL>
                    <a:lnR>
                      <a:noFill/>
                    </a:lnR>
                    <a:lnT>
                      <a:noFill/>
                    </a:lnT>
                    <a:lnB>
                      <a:noFill/>
                    </a:lnB>
                  </a:tcPr>
                </a:tc>
                <a:extLst>
                  <a:ext uri="{0D108BD9-81ED-4DB2-BD59-A6C34878D82A}">
                    <a16:rowId xmlns:a16="http://schemas.microsoft.com/office/drawing/2014/main" val="4120195278"/>
                  </a:ext>
                </a:extLst>
              </a:tr>
              <a:tr h="481361">
                <a:tc>
                  <a:txBody>
                    <a:bodyPr/>
                    <a:lstStyle/>
                    <a:p>
                      <a:pPr algn="ctr" fontAlgn="ctr"/>
                      <a:r>
                        <a:rPr lang="en-GB" sz="2000" b="0" i="0" u="none" strike="noStrike" dirty="0">
                          <a:solidFill>
                            <a:srgbClr val="000000"/>
                          </a:solidFill>
                          <a:effectLst/>
                          <a:latin typeface="Calibri" panose="020F0502020204030204" pitchFamily="34" charset="0"/>
                        </a:rPr>
                        <a:t>1 or more</a:t>
                      </a:r>
                    </a:p>
                  </a:txBody>
                  <a:tcPr marL="4763" marR="4763" marT="4762" marB="0" anchor="ctr">
                    <a:lnL>
                      <a:noFill/>
                    </a:lnL>
                    <a:lnR>
                      <a:noFill/>
                    </a:lnR>
                    <a:lnT>
                      <a:noFill/>
                    </a:lnT>
                    <a:lnB>
                      <a:noFill/>
                    </a:lnB>
                  </a:tcPr>
                </a:tc>
                <a:tc>
                  <a:txBody>
                    <a:bodyPr/>
                    <a:lstStyle/>
                    <a:p>
                      <a:pPr algn="ctr" fontAlgn="ctr"/>
                      <a:r>
                        <a:rPr lang="en-GB" sz="2000" b="0" i="0" u="none" strike="noStrike" dirty="0">
                          <a:solidFill>
                            <a:srgbClr val="000000"/>
                          </a:solidFill>
                          <a:effectLst/>
                          <a:latin typeface="Calibri" panose="020F0502020204030204" pitchFamily="34" charset="0"/>
                        </a:rPr>
                        <a:t>100.00%</a:t>
                      </a:r>
                    </a:p>
                  </a:txBody>
                  <a:tcPr marL="4763" marR="4763" marT="4762" marB="0" anchor="ctr">
                    <a:lnL>
                      <a:noFill/>
                    </a:lnL>
                    <a:lnR>
                      <a:noFill/>
                    </a:lnR>
                    <a:lnT>
                      <a:noFill/>
                    </a:lnT>
                    <a:lnB>
                      <a:noFill/>
                    </a:lnB>
                  </a:tcPr>
                </a:tc>
                <a:tc>
                  <a:txBody>
                    <a:bodyPr/>
                    <a:lstStyle/>
                    <a:p>
                      <a:pPr algn="ctr" fontAlgn="ctr"/>
                      <a:r>
                        <a:rPr lang="en-GB" sz="2000" b="0" i="0" u="none" strike="noStrike" dirty="0">
                          <a:solidFill>
                            <a:srgbClr val="000000"/>
                          </a:solidFill>
                          <a:effectLst/>
                          <a:latin typeface="Calibri" panose="020F0502020204030204" pitchFamily="34" charset="0"/>
                        </a:rPr>
                        <a:t>98.13%</a:t>
                      </a:r>
                    </a:p>
                  </a:txBody>
                  <a:tcPr marL="4763" marR="4763" marT="4762" marB="0" anchor="ctr">
                    <a:lnL>
                      <a:noFill/>
                    </a:lnL>
                    <a:lnR>
                      <a:noFill/>
                    </a:lnR>
                    <a:lnT>
                      <a:noFill/>
                    </a:lnT>
                    <a:lnB>
                      <a:noFill/>
                    </a:lnB>
                  </a:tcPr>
                </a:tc>
                <a:tc>
                  <a:txBody>
                    <a:bodyPr/>
                    <a:lstStyle/>
                    <a:p>
                      <a:pPr algn="ctr" fontAlgn="ctr"/>
                      <a:r>
                        <a:rPr lang="en-GB" sz="2000" b="0" i="0" u="none" strike="noStrike" dirty="0">
                          <a:solidFill>
                            <a:srgbClr val="000000"/>
                          </a:solidFill>
                          <a:effectLst/>
                          <a:latin typeface="Calibri" panose="020F0502020204030204" pitchFamily="34" charset="0"/>
                        </a:rPr>
                        <a:t>97.50%</a:t>
                      </a:r>
                    </a:p>
                  </a:txBody>
                  <a:tcPr marL="4763" marR="4763" marT="4762" marB="0" anchor="ctr">
                    <a:lnL>
                      <a:noFill/>
                    </a:lnL>
                    <a:lnR>
                      <a:noFill/>
                    </a:lnR>
                    <a:lnT>
                      <a:noFill/>
                    </a:lnT>
                    <a:lnB>
                      <a:noFill/>
                    </a:lnB>
                    <a:solidFill>
                      <a:srgbClr val="92D050"/>
                    </a:solidFill>
                  </a:tcPr>
                </a:tc>
                <a:tc>
                  <a:txBody>
                    <a:bodyPr/>
                    <a:lstStyle/>
                    <a:p>
                      <a:pPr algn="ctr" fontAlgn="ctr"/>
                      <a:r>
                        <a:rPr lang="en-GB" sz="2000" b="0" i="0" u="none" strike="noStrike" dirty="0">
                          <a:solidFill>
                            <a:srgbClr val="000000"/>
                          </a:solidFill>
                          <a:effectLst/>
                          <a:latin typeface="Calibri" panose="020F0502020204030204" pitchFamily="34" charset="0"/>
                        </a:rPr>
                        <a:t>56.25%</a:t>
                      </a:r>
                    </a:p>
                  </a:txBody>
                  <a:tcPr marL="4763" marR="4763" marT="4762" marB="0" anchor="ctr">
                    <a:lnL>
                      <a:noFill/>
                    </a:lnL>
                    <a:lnR>
                      <a:noFill/>
                    </a:lnR>
                    <a:lnT>
                      <a:noFill/>
                    </a:lnT>
                    <a:lnB>
                      <a:noFill/>
                    </a:lnB>
                    <a:solidFill>
                      <a:srgbClr val="92D050"/>
                    </a:solidFill>
                  </a:tcPr>
                </a:tc>
                <a:tc>
                  <a:txBody>
                    <a:bodyPr/>
                    <a:lstStyle/>
                    <a:p>
                      <a:pPr algn="ctr" fontAlgn="ctr"/>
                      <a:r>
                        <a:rPr lang="en-GB" sz="2000" b="0" i="0" u="none" strike="noStrike">
                          <a:solidFill>
                            <a:srgbClr val="000000"/>
                          </a:solidFill>
                          <a:effectLst/>
                          <a:latin typeface="Calibri" panose="020F0502020204030204" pitchFamily="34" charset="0"/>
                        </a:rPr>
                        <a:t>160</a:t>
                      </a:r>
                    </a:p>
                  </a:txBody>
                  <a:tcPr marL="4763" marR="4763" marT="4762" marB="0" anchor="ctr">
                    <a:lnL>
                      <a:noFill/>
                    </a:lnL>
                    <a:lnR>
                      <a:noFill/>
                    </a:lnR>
                    <a:lnT>
                      <a:noFill/>
                    </a:lnT>
                    <a:lnB>
                      <a:noFill/>
                    </a:lnB>
                  </a:tcPr>
                </a:tc>
                <a:extLst>
                  <a:ext uri="{0D108BD9-81ED-4DB2-BD59-A6C34878D82A}">
                    <a16:rowId xmlns:a16="http://schemas.microsoft.com/office/drawing/2014/main" val="526967008"/>
                  </a:ext>
                </a:extLst>
              </a:tr>
              <a:tr h="481361">
                <a:tc>
                  <a:txBody>
                    <a:bodyPr/>
                    <a:lstStyle/>
                    <a:p>
                      <a:pPr algn="ctr" fontAlgn="ctr"/>
                      <a:r>
                        <a:rPr lang="en-GB" sz="2000" b="0" i="0" u="none" strike="noStrike">
                          <a:solidFill>
                            <a:srgbClr val="000000"/>
                          </a:solidFill>
                          <a:effectLst/>
                          <a:latin typeface="Calibri" panose="020F0502020204030204" pitchFamily="34" charset="0"/>
                        </a:rPr>
                        <a:t>2 or more</a:t>
                      </a:r>
                    </a:p>
                  </a:txBody>
                  <a:tcPr marL="4763" marR="4763" marT="4762" marB="0" anchor="ctr">
                    <a:lnL>
                      <a:noFill/>
                    </a:lnL>
                    <a:lnR>
                      <a:noFill/>
                    </a:lnR>
                    <a:lnT>
                      <a:noFill/>
                    </a:lnT>
                    <a:lnB>
                      <a:noFill/>
                    </a:lnB>
                  </a:tcPr>
                </a:tc>
                <a:tc>
                  <a:txBody>
                    <a:bodyPr/>
                    <a:lstStyle/>
                    <a:p>
                      <a:pPr algn="ctr" fontAlgn="ctr"/>
                      <a:r>
                        <a:rPr lang="en-GB" sz="2000" b="0" i="0" u="none" strike="noStrike" dirty="0">
                          <a:solidFill>
                            <a:srgbClr val="000000"/>
                          </a:solidFill>
                          <a:effectLst/>
                          <a:latin typeface="Calibri" panose="020F0502020204030204" pitchFamily="34" charset="0"/>
                        </a:rPr>
                        <a:t>100.00%</a:t>
                      </a:r>
                    </a:p>
                  </a:txBody>
                  <a:tcPr marL="4763" marR="4763" marT="4762" marB="0" anchor="ctr">
                    <a:lnL>
                      <a:noFill/>
                    </a:lnL>
                    <a:lnR>
                      <a:noFill/>
                    </a:lnR>
                    <a:lnT>
                      <a:noFill/>
                    </a:lnT>
                    <a:lnB>
                      <a:noFill/>
                    </a:lnB>
                  </a:tcPr>
                </a:tc>
                <a:tc>
                  <a:txBody>
                    <a:bodyPr/>
                    <a:lstStyle/>
                    <a:p>
                      <a:pPr algn="ctr" fontAlgn="ctr"/>
                      <a:r>
                        <a:rPr lang="en-GB" sz="2000" b="0" i="0" u="none" strike="noStrike" dirty="0">
                          <a:solidFill>
                            <a:srgbClr val="000000"/>
                          </a:solidFill>
                          <a:effectLst/>
                          <a:latin typeface="Calibri" panose="020F0502020204030204" pitchFamily="34" charset="0"/>
                        </a:rPr>
                        <a:t>97.50%</a:t>
                      </a:r>
                    </a:p>
                  </a:txBody>
                  <a:tcPr marL="4763" marR="4763" marT="4762" marB="0" anchor="ctr">
                    <a:lnL>
                      <a:noFill/>
                    </a:lnL>
                    <a:lnR>
                      <a:noFill/>
                    </a:lnR>
                    <a:lnT>
                      <a:noFill/>
                    </a:lnT>
                    <a:lnB>
                      <a:noFill/>
                    </a:lnB>
                  </a:tcPr>
                </a:tc>
                <a:tc>
                  <a:txBody>
                    <a:bodyPr/>
                    <a:lstStyle/>
                    <a:p>
                      <a:pPr algn="ctr" fontAlgn="ctr"/>
                      <a:r>
                        <a:rPr lang="en-GB" sz="2000" b="0" i="0" u="none" strike="noStrike" dirty="0">
                          <a:solidFill>
                            <a:srgbClr val="000000"/>
                          </a:solidFill>
                          <a:effectLst/>
                          <a:latin typeface="Calibri" panose="020F0502020204030204" pitchFamily="34" charset="0"/>
                        </a:rPr>
                        <a:t>91.88%</a:t>
                      </a:r>
                    </a:p>
                  </a:txBody>
                  <a:tcPr marL="4763" marR="4763" marT="4762" marB="0" anchor="ctr">
                    <a:lnL>
                      <a:noFill/>
                    </a:lnL>
                    <a:lnR>
                      <a:noFill/>
                    </a:lnR>
                    <a:lnT>
                      <a:noFill/>
                    </a:lnT>
                    <a:lnB>
                      <a:noFill/>
                    </a:lnB>
                  </a:tcPr>
                </a:tc>
                <a:tc>
                  <a:txBody>
                    <a:bodyPr/>
                    <a:lstStyle/>
                    <a:p>
                      <a:pPr algn="ctr" fontAlgn="ctr"/>
                      <a:r>
                        <a:rPr lang="en-GB" sz="2000" b="0" i="0" u="none" strike="noStrike">
                          <a:solidFill>
                            <a:srgbClr val="000000"/>
                          </a:solidFill>
                          <a:effectLst/>
                          <a:latin typeface="Calibri" panose="020F0502020204030204" pitchFamily="34" charset="0"/>
                        </a:rPr>
                        <a:t>26.88%</a:t>
                      </a:r>
                    </a:p>
                  </a:txBody>
                  <a:tcPr marL="4763" marR="4763" marT="4762" marB="0" anchor="ctr">
                    <a:lnL>
                      <a:noFill/>
                    </a:lnL>
                    <a:lnR>
                      <a:noFill/>
                    </a:lnR>
                    <a:lnT>
                      <a:noFill/>
                    </a:lnT>
                    <a:lnB>
                      <a:noFill/>
                    </a:lnB>
                  </a:tcPr>
                </a:tc>
                <a:tc>
                  <a:txBody>
                    <a:bodyPr/>
                    <a:lstStyle/>
                    <a:p>
                      <a:pPr algn="ctr" fontAlgn="ctr"/>
                      <a:r>
                        <a:rPr lang="en-GB" sz="2000" b="0" i="0" u="none" strike="noStrike">
                          <a:solidFill>
                            <a:srgbClr val="000000"/>
                          </a:solidFill>
                          <a:effectLst/>
                          <a:latin typeface="Calibri" panose="020F0502020204030204" pitchFamily="34" charset="0"/>
                        </a:rPr>
                        <a:t>160</a:t>
                      </a:r>
                    </a:p>
                  </a:txBody>
                  <a:tcPr marL="4763" marR="4763" marT="4762" marB="0" anchor="ctr">
                    <a:lnL>
                      <a:noFill/>
                    </a:lnL>
                    <a:lnR>
                      <a:noFill/>
                    </a:lnR>
                    <a:lnT>
                      <a:noFill/>
                    </a:lnT>
                    <a:lnB>
                      <a:noFill/>
                    </a:lnB>
                  </a:tcPr>
                </a:tc>
                <a:extLst>
                  <a:ext uri="{0D108BD9-81ED-4DB2-BD59-A6C34878D82A}">
                    <a16:rowId xmlns:a16="http://schemas.microsoft.com/office/drawing/2014/main" val="3998499130"/>
                  </a:ext>
                </a:extLst>
              </a:tr>
              <a:tr h="481361">
                <a:tc>
                  <a:txBody>
                    <a:bodyPr/>
                    <a:lstStyle/>
                    <a:p>
                      <a:pPr algn="ctr" fontAlgn="ctr"/>
                      <a:r>
                        <a:rPr lang="en-GB" sz="2000" b="0" i="0" u="none" strike="noStrike">
                          <a:solidFill>
                            <a:srgbClr val="000000"/>
                          </a:solidFill>
                          <a:effectLst/>
                          <a:latin typeface="Calibri" panose="020F0502020204030204" pitchFamily="34" charset="0"/>
                        </a:rPr>
                        <a:t>3 or more</a:t>
                      </a:r>
                    </a:p>
                  </a:txBody>
                  <a:tcPr marL="4763" marR="4763" marT="4762" marB="0" anchor="ctr">
                    <a:lnL>
                      <a:noFill/>
                    </a:lnL>
                    <a:lnR>
                      <a:noFill/>
                    </a:lnR>
                    <a:lnT>
                      <a:noFill/>
                    </a:lnT>
                    <a:lnB>
                      <a:noFill/>
                    </a:lnB>
                  </a:tcPr>
                </a:tc>
                <a:tc>
                  <a:txBody>
                    <a:bodyPr/>
                    <a:lstStyle/>
                    <a:p>
                      <a:pPr algn="ctr" fontAlgn="ctr"/>
                      <a:r>
                        <a:rPr lang="en-GB" sz="2000" b="0" i="0" u="none" strike="noStrike" dirty="0">
                          <a:solidFill>
                            <a:srgbClr val="000000"/>
                          </a:solidFill>
                          <a:effectLst/>
                          <a:latin typeface="Calibri" panose="020F0502020204030204" pitchFamily="34" charset="0"/>
                        </a:rPr>
                        <a:t>100.00%</a:t>
                      </a:r>
                    </a:p>
                  </a:txBody>
                  <a:tcPr marL="4763" marR="4763" marT="4762" marB="0" anchor="ctr">
                    <a:lnL>
                      <a:noFill/>
                    </a:lnL>
                    <a:lnR>
                      <a:noFill/>
                    </a:lnR>
                    <a:lnT>
                      <a:noFill/>
                    </a:lnT>
                    <a:lnB>
                      <a:noFill/>
                    </a:lnB>
                  </a:tcPr>
                </a:tc>
                <a:tc>
                  <a:txBody>
                    <a:bodyPr/>
                    <a:lstStyle/>
                    <a:p>
                      <a:pPr algn="ctr" fontAlgn="ctr"/>
                      <a:r>
                        <a:rPr lang="en-GB" sz="2000" b="0" i="0" u="none" strike="noStrike" dirty="0">
                          <a:solidFill>
                            <a:srgbClr val="000000"/>
                          </a:solidFill>
                          <a:effectLst/>
                          <a:latin typeface="Calibri" panose="020F0502020204030204" pitchFamily="34" charset="0"/>
                        </a:rPr>
                        <a:t>96.25%</a:t>
                      </a:r>
                    </a:p>
                  </a:txBody>
                  <a:tcPr marL="4763" marR="4763" marT="4762" marB="0" anchor="ctr">
                    <a:lnL>
                      <a:noFill/>
                    </a:lnL>
                    <a:lnR>
                      <a:noFill/>
                    </a:lnR>
                    <a:lnT>
                      <a:noFill/>
                    </a:lnT>
                    <a:lnB>
                      <a:noFill/>
                    </a:lnB>
                  </a:tcPr>
                </a:tc>
                <a:tc>
                  <a:txBody>
                    <a:bodyPr/>
                    <a:lstStyle/>
                    <a:p>
                      <a:pPr algn="ctr" fontAlgn="ctr"/>
                      <a:r>
                        <a:rPr lang="en-GB" sz="2000" b="0" i="0" u="none" strike="noStrike" dirty="0">
                          <a:solidFill>
                            <a:srgbClr val="000000"/>
                          </a:solidFill>
                          <a:effectLst/>
                          <a:latin typeface="Calibri" panose="020F0502020204030204" pitchFamily="34" charset="0"/>
                        </a:rPr>
                        <a:t>85.63%</a:t>
                      </a:r>
                    </a:p>
                  </a:txBody>
                  <a:tcPr marL="4763" marR="4763" marT="4762" marB="0" anchor="ctr">
                    <a:lnL>
                      <a:noFill/>
                    </a:lnL>
                    <a:lnR>
                      <a:noFill/>
                    </a:lnR>
                    <a:lnT>
                      <a:noFill/>
                    </a:lnT>
                    <a:lnB>
                      <a:noFill/>
                    </a:lnB>
                  </a:tcPr>
                </a:tc>
                <a:tc>
                  <a:txBody>
                    <a:bodyPr/>
                    <a:lstStyle/>
                    <a:p>
                      <a:pPr algn="ctr" fontAlgn="ctr"/>
                      <a:r>
                        <a:rPr lang="en-GB" sz="2000" b="0" i="0" u="none" strike="noStrike" dirty="0">
                          <a:solidFill>
                            <a:srgbClr val="000000"/>
                          </a:solidFill>
                          <a:effectLst/>
                          <a:latin typeface="Calibri" panose="020F0502020204030204" pitchFamily="34" charset="0"/>
                        </a:rPr>
                        <a:t>8.75%</a:t>
                      </a:r>
                    </a:p>
                  </a:txBody>
                  <a:tcPr marL="4763" marR="4763" marT="4762" marB="0" anchor="ctr">
                    <a:lnL>
                      <a:noFill/>
                    </a:lnL>
                    <a:lnR>
                      <a:noFill/>
                    </a:lnR>
                    <a:lnT>
                      <a:noFill/>
                    </a:lnT>
                    <a:lnB>
                      <a:noFill/>
                    </a:lnB>
                  </a:tcPr>
                </a:tc>
                <a:tc>
                  <a:txBody>
                    <a:bodyPr/>
                    <a:lstStyle/>
                    <a:p>
                      <a:pPr algn="ctr" fontAlgn="ctr"/>
                      <a:r>
                        <a:rPr lang="en-GB" sz="2000" b="0" i="0" u="none" strike="noStrike">
                          <a:solidFill>
                            <a:srgbClr val="000000"/>
                          </a:solidFill>
                          <a:effectLst/>
                          <a:latin typeface="Calibri" panose="020F0502020204030204" pitchFamily="34" charset="0"/>
                        </a:rPr>
                        <a:t>160</a:t>
                      </a:r>
                    </a:p>
                  </a:txBody>
                  <a:tcPr marL="4763" marR="4763" marT="4762" marB="0" anchor="ctr">
                    <a:lnL>
                      <a:noFill/>
                    </a:lnL>
                    <a:lnR>
                      <a:noFill/>
                    </a:lnR>
                    <a:lnT>
                      <a:noFill/>
                    </a:lnT>
                    <a:lnB>
                      <a:noFill/>
                    </a:lnB>
                  </a:tcPr>
                </a:tc>
                <a:extLst>
                  <a:ext uri="{0D108BD9-81ED-4DB2-BD59-A6C34878D82A}">
                    <a16:rowId xmlns:a16="http://schemas.microsoft.com/office/drawing/2014/main" val="615270818"/>
                  </a:ext>
                </a:extLst>
              </a:tr>
              <a:tr h="481361">
                <a:tc>
                  <a:txBody>
                    <a:bodyPr/>
                    <a:lstStyle/>
                    <a:p>
                      <a:pPr algn="ctr" fontAlgn="ctr"/>
                      <a:r>
                        <a:rPr lang="en-GB" sz="2000" b="0" i="0" u="none" strike="noStrike">
                          <a:solidFill>
                            <a:srgbClr val="000000"/>
                          </a:solidFill>
                          <a:effectLst/>
                          <a:latin typeface="Calibri" panose="020F0502020204030204" pitchFamily="34" charset="0"/>
                        </a:rPr>
                        <a:t>4 or more</a:t>
                      </a:r>
                    </a:p>
                  </a:txBody>
                  <a:tcPr marL="4763" marR="4763" marT="4762" marB="0" anchor="ctr">
                    <a:lnL>
                      <a:noFill/>
                    </a:lnL>
                    <a:lnR>
                      <a:noFill/>
                    </a:lnR>
                    <a:lnT>
                      <a:noFill/>
                    </a:lnT>
                    <a:lnB>
                      <a:noFill/>
                    </a:lnB>
                  </a:tcPr>
                </a:tc>
                <a:tc>
                  <a:txBody>
                    <a:bodyPr/>
                    <a:lstStyle/>
                    <a:p>
                      <a:pPr algn="ctr" fontAlgn="ctr"/>
                      <a:r>
                        <a:rPr lang="en-GB" sz="2000" b="0" i="0" u="none" strike="noStrike">
                          <a:solidFill>
                            <a:srgbClr val="000000"/>
                          </a:solidFill>
                          <a:effectLst/>
                          <a:latin typeface="Calibri" panose="020F0502020204030204" pitchFamily="34" charset="0"/>
                        </a:rPr>
                        <a:t>100.00%</a:t>
                      </a:r>
                    </a:p>
                  </a:txBody>
                  <a:tcPr marL="4763" marR="4763" marT="4762" marB="0" anchor="ctr">
                    <a:lnL>
                      <a:noFill/>
                    </a:lnL>
                    <a:lnR>
                      <a:noFill/>
                    </a:lnR>
                    <a:lnT>
                      <a:noFill/>
                    </a:lnT>
                    <a:lnB>
                      <a:noFill/>
                    </a:lnB>
                  </a:tcPr>
                </a:tc>
                <a:tc>
                  <a:txBody>
                    <a:bodyPr/>
                    <a:lstStyle/>
                    <a:p>
                      <a:pPr algn="ctr" fontAlgn="ctr"/>
                      <a:r>
                        <a:rPr lang="en-GB" sz="2000" b="0" i="0" u="none" strike="noStrike" dirty="0">
                          <a:solidFill>
                            <a:srgbClr val="000000"/>
                          </a:solidFill>
                          <a:effectLst/>
                          <a:latin typeface="Calibri" panose="020F0502020204030204" pitchFamily="34" charset="0"/>
                        </a:rPr>
                        <a:t>96.25%</a:t>
                      </a:r>
                    </a:p>
                  </a:txBody>
                  <a:tcPr marL="4763" marR="4763" marT="4762" marB="0" anchor="ctr">
                    <a:lnL>
                      <a:noFill/>
                    </a:lnL>
                    <a:lnR>
                      <a:noFill/>
                    </a:lnR>
                    <a:lnT>
                      <a:noFill/>
                    </a:lnT>
                    <a:lnB>
                      <a:noFill/>
                    </a:lnB>
                  </a:tcPr>
                </a:tc>
                <a:tc>
                  <a:txBody>
                    <a:bodyPr/>
                    <a:lstStyle/>
                    <a:p>
                      <a:pPr algn="ctr" fontAlgn="ctr"/>
                      <a:r>
                        <a:rPr lang="en-GB" sz="2000" b="0" i="0" u="none" strike="noStrike">
                          <a:solidFill>
                            <a:srgbClr val="000000"/>
                          </a:solidFill>
                          <a:effectLst/>
                          <a:latin typeface="Calibri" panose="020F0502020204030204" pitchFamily="34" charset="0"/>
                        </a:rPr>
                        <a:t>80.00%</a:t>
                      </a:r>
                    </a:p>
                  </a:txBody>
                  <a:tcPr marL="4763" marR="4763" marT="4762" marB="0" anchor="ctr">
                    <a:lnL>
                      <a:noFill/>
                    </a:lnL>
                    <a:lnR>
                      <a:noFill/>
                    </a:lnR>
                    <a:lnT>
                      <a:noFill/>
                    </a:lnT>
                    <a:lnB>
                      <a:noFill/>
                    </a:lnB>
                  </a:tcPr>
                </a:tc>
                <a:tc>
                  <a:txBody>
                    <a:bodyPr/>
                    <a:lstStyle/>
                    <a:p>
                      <a:pPr algn="ctr" fontAlgn="ctr"/>
                      <a:r>
                        <a:rPr lang="en-GB" sz="2000" b="0" i="0" u="none" strike="noStrike" dirty="0">
                          <a:solidFill>
                            <a:srgbClr val="000000"/>
                          </a:solidFill>
                          <a:effectLst/>
                          <a:latin typeface="Calibri" panose="020F0502020204030204" pitchFamily="34" charset="0"/>
                        </a:rPr>
                        <a:t>1.25%</a:t>
                      </a:r>
                    </a:p>
                  </a:txBody>
                  <a:tcPr marL="4763" marR="4763" marT="4762" marB="0" anchor="ctr">
                    <a:lnL>
                      <a:noFill/>
                    </a:lnL>
                    <a:lnR>
                      <a:noFill/>
                    </a:lnR>
                    <a:lnT>
                      <a:noFill/>
                    </a:lnT>
                    <a:lnB>
                      <a:noFill/>
                    </a:lnB>
                  </a:tcPr>
                </a:tc>
                <a:tc>
                  <a:txBody>
                    <a:bodyPr/>
                    <a:lstStyle/>
                    <a:p>
                      <a:pPr algn="ctr" fontAlgn="ctr"/>
                      <a:r>
                        <a:rPr lang="en-GB" sz="2000" b="0" i="0" u="none" strike="noStrike">
                          <a:solidFill>
                            <a:srgbClr val="000000"/>
                          </a:solidFill>
                          <a:effectLst/>
                          <a:latin typeface="Calibri" panose="020F0502020204030204" pitchFamily="34" charset="0"/>
                        </a:rPr>
                        <a:t>160</a:t>
                      </a:r>
                    </a:p>
                  </a:txBody>
                  <a:tcPr marL="4763" marR="4763" marT="4762" marB="0" anchor="ctr">
                    <a:lnL>
                      <a:noFill/>
                    </a:lnL>
                    <a:lnR>
                      <a:noFill/>
                    </a:lnR>
                    <a:lnT>
                      <a:noFill/>
                    </a:lnT>
                    <a:lnB>
                      <a:noFill/>
                    </a:lnB>
                  </a:tcPr>
                </a:tc>
                <a:extLst>
                  <a:ext uri="{0D108BD9-81ED-4DB2-BD59-A6C34878D82A}">
                    <a16:rowId xmlns:a16="http://schemas.microsoft.com/office/drawing/2014/main" val="2623070839"/>
                  </a:ext>
                </a:extLst>
              </a:tr>
              <a:tr h="481361">
                <a:tc>
                  <a:txBody>
                    <a:bodyPr/>
                    <a:lstStyle/>
                    <a:p>
                      <a:pPr algn="ctr" fontAlgn="ctr"/>
                      <a:r>
                        <a:rPr lang="en-GB" sz="2000" b="0" i="0" u="none" strike="noStrike">
                          <a:solidFill>
                            <a:srgbClr val="000000"/>
                          </a:solidFill>
                          <a:effectLst/>
                          <a:latin typeface="Calibri" panose="020F0502020204030204" pitchFamily="34" charset="0"/>
                        </a:rPr>
                        <a:t>5 or more</a:t>
                      </a:r>
                    </a:p>
                  </a:txBody>
                  <a:tcPr marL="4763" marR="4763" marT="4762" marB="0" anchor="ctr">
                    <a:lnL>
                      <a:noFill/>
                    </a:lnL>
                    <a:lnR>
                      <a:noFill/>
                    </a:lnR>
                    <a:lnT>
                      <a:noFill/>
                    </a:lnT>
                    <a:lnB>
                      <a:noFill/>
                    </a:lnB>
                  </a:tcPr>
                </a:tc>
                <a:tc>
                  <a:txBody>
                    <a:bodyPr/>
                    <a:lstStyle/>
                    <a:p>
                      <a:pPr algn="ctr" fontAlgn="ctr"/>
                      <a:r>
                        <a:rPr lang="en-GB" sz="2000" b="0" i="0" u="none" strike="noStrike">
                          <a:solidFill>
                            <a:srgbClr val="000000"/>
                          </a:solidFill>
                          <a:effectLst/>
                          <a:latin typeface="Calibri" panose="020F0502020204030204" pitchFamily="34" charset="0"/>
                        </a:rPr>
                        <a:t>98.13%</a:t>
                      </a:r>
                    </a:p>
                  </a:txBody>
                  <a:tcPr marL="4763" marR="4763" marT="4762" marB="0" anchor="ctr">
                    <a:lnL>
                      <a:noFill/>
                    </a:lnL>
                    <a:lnR>
                      <a:noFill/>
                    </a:lnR>
                    <a:lnT>
                      <a:noFill/>
                    </a:lnT>
                    <a:lnB>
                      <a:noFill/>
                    </a:lnB>
                  </a:tcPr>
                </a:tc>
                <a:tc>
                  <a:txBody>
                    <a:bodyPr/>
                    <a:lstStyle/>
                    <a:p>
                      <a:pPr algn="ctr" fontAlgn="ctr"/>
                      <a:r>
                        <a:rPr lang="en-GB" sz="2000" b="0" i="0" u="none" strike="noStrike" dirty="0">
                          <a:solidFill>
                            <a:srgbClr val="000000"/>
                          </a:solidFill>
                          <a:effectLst/>
                          <a:latin typeface="Calibri" panose="020F0502020204030204" pitchFamily="34" charset="0"/>
                        </a:rPr>
                        <a:t>94.38%</a:t>
                      </a:r>
                    </a:p>
                  </a:txBody>
                  <a:tcPr marL="4763" marR="4763" marT="4762" marB="0" anchor="ctr">
                    <a:lnL>
                      <a:noFill/>
                    </a:lnL>
                    <a:lnR>
                      <a:noFill/>
                    </a:lnR>
                    <a:lnT>
                      <a:noFill/>
                    </a:lnT>
                    <a:lnB>
                      <a:noFill/>
                    </a:lnB>
                    <a:solidFill>
                      <a:srgbClr val="92D050"/>
                    </a:solidFill>
                  </a:tcPr>
                </a:tc>
                <a:tc>
                  <a:txBody>
                    <a:bodyPr/>
                    <a:lstStyle/>
                    <a:p>
                      <a:pPr algn="ctr" fontAlgn="ctr"/>
                      <a:r>
                        <a:rPr lang="en-GB" sz="2000" b="0" i="0" u="none" strike="noStrike" dirty="0">
                          <a:solidFill>
                            <a:srgbClr val="000000"/>
                          </a:solidFill>
                          <a:effectLst/>
                          <a:latin typeface="Calibri" panose="020F0502020204030204" pitchFamily="34" charset="0"/>
                        </a:rPr>
                        <a:t>76.88%</a:t>
                      </a:r>
                    </a:p>
                  </a:txBody>
                  <a:tcPr marL="4763" marR="4763" marT="4762" marB="0" anchor="ctr">
                    <a:lnL>
                      <a:noFill/>
                    </a:lnL>
                    <a:lnR>
                      <a:noFill/>
                    </a:lnR>
                    <a:lnT>
                      <a:noFill/>
                    </a:lnT>
                    <a:lnB>
                      <a:noFill/>
                    </a:lnB>
                    <a:solidFill>
                      <a:srgbClr val="92D050"/>
                    </a:solidFill>
                  </a:tcPr>
                </a:tc>
                <a:tc>
                  <a:txBody>
                    <a:bodyPr/>
                    <a:lstStyle/>
                    <a:p>
                      <a:pPr algn="ctr" fontAlgn="ctr"/>
                      <a:r>
                        <a:rPr lang="en-GB" sz="2000" b="0" i="0" u="none" strike="noStrike" dirty="0">
                          <a:solidFill>
                            <a:srgbClr val="000000"/>
                          </a:solidFill>
                          <a:effectLst/>
                          <a:latin typeface="Calibri" panose="020F0502020204030204" pitchFamily="34" charset="0"/>
                        </a:rPr>
                        <a:t>0.00%</a:t>
                      </a:r>
                    </a:p>
                  </a:txBody>
                  <a:tcPr marL="4763" marR="4763" marT="4762" marB="0" anchor="ctr">
                    <a:lnL>
                      <a:noFill/>
                    </a:lnL>
                    <a:lnR>
                      <a:noFill/>
                    </a:lnR>
                    <a:lnT>
                      <a:noFill/>
                    </a:lnT>
                    <a:lnB>
                      <a:noFill/>
                    </a:lnB>
                  </a:tcPr>
                </a:tc>
                <a:tc>
                  <a:txBody>
                    <a:bodyPr/>
                    <a:lstStyle/>
                    <a:p>
                      <a:pPr algn="ctr" fontAlgn="ctr"/>
                      <a:r>
                        <a:rPr lang="en-GB" sz="2000" b="0" i="0" u="none" strike="noStrike" dirty="0">
                          <a:solidFill>
                            <a:srgbClr val="000000"/>
                          </a:solidFill>
                          <a:effectLst/>
                          <a:latin typeface="Calibri" panose="020F0502020204030204" pitchFamily="34" charset="0"/>
                        </a:rPr>
                        <a:t>160</a:t>
                      </a:r>
                    </a:p>
                  </a:txBody>
                  <a:tcPr marL="4763" marR="4763" marT="4762" marB="0" anchor="ctr">
                    <a:lnL>
                      <a:noFill/>
                    </a:lnL>
                    <a:lnR>
                      <a:noFill/>
                    </a:lnR>
                    <a:lnT>
                      <a:noFill/>
                    </a:lnT>
                    <a:lnB>
                      <a:noFill/>
                    </a:lnB>
                  </a:tcPr>
                </a:tc>
                <a:extLst>
                  <a:ext uri="{0D108BD9-81ED-4DB2-BD59-A6C34878D82A}">
                    <a16:rowId xmlns:a16="http://schemas.microsoft.com/office/drawing/2014/main" val="10462558"/>
                  </a:ext>
                </a:extLst>
              </a:tr>
              <a:tr h="481361">
                <a:tc>
                  <a:txBody>
                    <a:bodyPr/>
                    <a:lstStyle/>
                    <a:p>
                      <a:pPr algn="ctr" fontAlgn="ctr"/>
                      <a:r>
                        <a:rPr lang="en-GB" sz="2000" b="0" i="0" u="none" strike="noStrike">
                          <a:solidFill>
                            <a:srgbClr val="000000"/>
                          </a:solidFill>
                          <a:effectLst/>
                          <a:latin typeface="Calibri" panose="020F0502020204030204" pitchFamily="34" charset="0"/>
                        </a:rPr>
                        <a:t>6 or more</a:t>
                      </a:r>
                    </a:p>
                  </a:txBody>
                  <a:tcPr marL="4763" marR="4763" marT="4762" marB="0" anchor="ctr">
                    <a:lnL>
                      <a:noFill/>
                    </a:lnL>
                    <a:lnR>
                      <a:noFill/>
                    </a:lnR>
                    <a:lnT>
                      <a:noFill/>
                    </a:lnT>
                    <a:lnB>
                      <a:noFill/>
                    </a:lnB>
                  </a:tcPr>
                </a:tc>
                <a:tc>
                  <a:txBody>
                    <a:bodyPr/>
                    <a:lstStyle/>
                    <a:p>
                      <a:pPr algn="ctr" fontAlgn="ctr"/>
                      <a:r>
                        <a:rPr lang="en-GB" sz="2000" b="0" i="0" u="none" strike="noStrike">
                          <a:solidFill>
                            <a:srgbClr val="000000"/>
                          </a:solidFill>
                          <a:effectLst/>
                          <a:latin typeface="Calibri" panose="020F0502020204030204" pitchFamily="34" charset="0"/>
                        </a:rPr>
                        <a:t>96.88%</a:t>
                      </a:r>
                    </a:p>
                  </a:txBody>
                  <a:tcPr marL="4763" marR="4763" marT="4762" marB="0" anchor="ctr">
                    <a:lnL>
                      <a:noFill/>
                    </a:lnL>
                    <a:lnR>
                      <a:noFill/>
                    </a:lnR>
                    <a:lnT>
                      <a:noFill/>
                    </a:lnT>
                    <a:lnB>
                      <a:noFill/>
                    </a:lnB>
                  </a:tcPr>
                </a:tc>
                <a:tc>
                  <a:txBody>
                    <a:bodyPr/>
                    <a:lstStyle/>
                    <a:p>
                      <a:pPr algn="ctr" fontAlgn="ctr"/>
                      <a:r>
                        <a:rPr lang="en-GB" sz="2000" b="0" i="0" u="none" strike="noStrike">
                          <a:solidFill>
                            <a:srgbClr val="000000"/>
                          </a:solidFill>
                          <a:effectLst/>
                          <a:latin typeface="Calibri" panose="020F0502020204030204" pitchFamily="34" charset="0"/>
                        </a:rPr>
                        <a:t>90.63%</a:t>
                      </a:r>
                    </a:p>
                  </a:txBody>
                  <a:tcPr marL="4763" marR="4763" marT="4762" marB="0" anchor="ctr">
                    <a:lnL>
                      <a:noFill/>
                    </a:lnL>
                    <a:lnR>
                      <a:noFill/>
                    </a:lnR>
                    <a:lnT>
                      <a:noFill/>
                    </a:lnT>
                    <a:lnB>
                      <a:noFill/>
                    </a:lnB>
                  </a:tcPr>
                </a:tc>
                <a:tc>
                  <a:txBody>
                    <a:bodyPr/>
                    <a:lstStyle/>
                    <a:p>
                      <a:pPr algn="ctr" fontAlgn="ctr"/>
                      <a:r>
                        <a:rPr lang="en-GB" sz="2000" b="0" i="0" u="none" strike="noStrike" dirty="0">
                          <a:solidFill>
                            <a:srgbClr val="000000"/>
                          </a:solidFill>
                          <a:effectLst/>
                          <a:latin typeface="Calibri" panose="020F0502020204030204" pitchFamily="34" charset="0"/>
                        </a:rPr>
                        <a:t>71.88%</a:t>
                      </a:r>
                    </a:p>
                  </a:txBody>
                  <a:tcPr marL="4763" marR="4763" marT="4762" marB="0" anchor="ctr">
                    <a:lnL>
                      <a:noFill/>
                    </a:lnL>
                    <a:lnR>
                      <a:noFill/>
                    </a:lnR>
                    <a:lnT>
                      <a:noFill/>
                    </a:lnT>
                    <a:lnB>
                      <a:noFill/>
                    </a:lnB>
                  </a:tcPr>
                </a:tc>
                <a:tc>
                  <a:txBody>
                    <a:bodyPr/>
                    <a:lstStyle/>
                    <a:p>
                      <a:pPr algn="ctr" fontAlgn="ctr"/>
                      <a:r>
                        <a:rPr lang="en-GB" sz="2000" b="0" i="0" u="none" strike="noStrike" dirty="0">
                          <a:solidFill>
                            <a:srgbClr val="000000"/>
                          </a:solidFill>
                          <a:effectLst/>
                          <a:latin typeface="Calibri" panose="020F0502020204030204" pitchFamily="34" charset="0"/>
                        </a:rPr>
                        <a:t>0.00%</a:t>
                      </a:r>
                    </a:p>
                  </a:txBody>
                  <a:tcPr marL="4763" marR="4763" marT="4762" marB="0" anchor="ctr">
                    <a:lnL>
                      <a:noFill/>
                    </a:lnL>
                    <a:lnR>
                      <a:noFill/>
                    </a:lnR>
                    <a:lnT>
                      <a:noFill/>
                    </a:lnT>
                    <a:lnB>
                      <a:noFill/>
                    </a:lnB>
                  </a:tcPr>
                </a:tc>
                <a:tc>
                  <a:txBody>
                    <a:bodyPr/>
                    <a:lstStyle/>
                    <a:p>
                      <a:pPr algn="ctr" fontAlgn="ctr"/>
                      <a:r>
                        <a:rPr lang="en-GB" sz="2000" b="0" i="0" u="none" strike="noStrike" dirty="0">
                          <a:solidFill>
                            <a:srgbClr val="000000"/>
                          </a:solidFill>
                          <a:effectLst/>
                          <a:latin typeface="Calibri" panose="020F0502020204030204" pitchFamily="34" charset="0"/>
                        </a:rPr>
                        <a:t>160</a:t>
                      </a:r>
                    </a:p>
                  </a:txBody>
                  <a:tcPr marL="4763" marR="4763" marT="4762" marB="0" anchor="ctr">
                    <a:lnL>
                      <a:noFill/>
                    </a:lnL>
                    <a:lnR>
                      <a:noFill/>
                    </a:lnR>
                    <a:lnT>
                      <a:noFill/>
                    </a:lnT>
                    <a:lnB>
                      <a:noFill/>
                    </a:lnB>
                  </a:tcPr>
                </a:tc>
                <a:extLst>
                  <a:ext uri="{0D108BD9-81ED-4DB2-BD59-A6C34878D82A}">
                    <a16:rowId xmlns:a16="http://schemas.microsoft.com/office/drawing/2014/main" val="3854105367"/>
                  </a:ext>
                </a:extLst>
              </a:tr>
              <a:tr h="481361">
                <a:tc>
                  <a:txBody>
                    <a:bodyPr/>
                    <a:lstStyle/>
                    <a:p>
                      <a:pPr algn="ctr" fontAlgn="ctr"/>
                      <a:r>
                        <a:rPr lang="en-GB" sz="2000" b="0" i="0" u="none" strike="noStrike">
                          <a:solidFill>
                            <a:srgbClr val="000000"/>
                          </a:solidFill>
                          <a:effectLst/>
                          <a:latin typeface="Calibri" panose="020F0502020204030204" pitchFamily="34" charset="0"/>
                        </a:rPr>
                        <a:t>7 or more</a:t>
                      </a:r>
                    </a:p>
                  </a:txBody>
                  <a:tcPr marL="4763" marR="4763" marT="4762" marB="0" anchor="ctr">
                    <a:lnL>
                      <a:noFill/>
                    </a:lnL>
                    <a:lnR>
                      <a:noFill/>
                    </a:lnR>
                    <a:lnT>
                      <a:noFill/>
                    </a:lnT>
                    <a:lnB>
                      <a:noFill/>
                    </a:lnB>
                  </a:tcPr>
                </a:tc>
                <a:tc>
                  <a:txBody>
                    <a:bodyPr/>
                    <a:lstStyle/>
                    <a:p>
                      <a:pPr algn="ctr" fontAlgn="ctr"/>
                      <a:r>
                        <a:rPr lang="en-GB" sz="2000" b="0" i="0" u="none" strike="noStrike">
                          <a:solidFill>
                            <a:srgbClr val="000000"/>
                          </a:solidFill>
                          <a:effectLst/>
                          <a:latin typeface="Calibri" panose="020F0502020204030204" pitchFamily="34" charset="0"/>
                        </a:rPr>
                        <a:t>94.38%</a:t>
                      </a:r>
                    </a:p>
                  </a:txBody>
                  <a:tcPr marL="4763" marR="4763" marT="4762" marB="0" anchor="ctr">
                    <a:lnL>
                      <a:noFill/>
                    </a:lnL>
                    <a:lnR>
                      <a:noFill/>
                    </a:lnR>
                    <a:lnT>
                      <a:noFill/>
                    </a:lnT>
                    <a:lnB>
                      <a:noFill/>
                    </a:lnB>
                  </a:tcPr>
                </a:tc>
                <a:tc>
                  <a:txBody>
                    <a:bodyPr/>
                    <a:lstStyle/>
                    <a:p>
                      <a:pPr algn="ctr" fontAlgn="ctr"/>
                      <a:r>
                        <a:rPr lang="en-GB" sz="2000" b="0" i="0" u="none" strike="noStrike">
                          <a:solidFill>
                            <a:srgbClr val="000000"/>
                          </a:solidFill>
                          <a:effectLst/>
                          <a:latin typeface="Calibri" panose="020F0502020204030204" pitchFamily="34" charset="0"/>
                        </a:rPr>
                        <a:t>86.25%</a:t>
                      </a:r>
                    </a:p>
                  </a:txBody>
                  <a:tcPr marL="4763" marR="4763" marT="4762" marB="0" anchor="ctr">
                    <a:lnL>
                      <a:noFill/>
                    </a:lnL>
                    <a:lnR>
                      <a:noFill/>
                    </a:lnR>
                    <a:lnT>
                      <a:noFill/>
                    </a:lnT>
                    <a:lnB>
                      <a:noFill/>
                    </a:lnB>
                  </a:tcPr>
                </a:tc>
                <a:tc>
                  <a:txBody>
                    <a:bodyPr/>
                    <a:lstStyle/>
                    <a:p>
                      <a:pPr algn="ctr" fontAlgn="ctr"/>
                      <a:r>
                        <a:rPr lang="en-GB" sz="2000" b="0" i="0" u="none" strike="noStrike">
                          <a:solidFill>
                            <a:srgbClr val="000000"/>
                          </a:solidFill>
                          <a:effectLst/>
                          <a:latin typeface="Calibri" panose="020F0502020204030204" pitchFamily="34" charset="0"/>
                        </a:rPr>
                        <a:t>60.63%</a:t>
                      </a:r>
                    </a:p>
                  </a:txBody>
                  <a:tcPr marL="4763" marR="4763" marT="4762" marB="0" anchor="ctr">
                    <a:lnL>
                      <a:noFill/>
                    </a:lnL>
                    <a:lnR>
                      <a:noFill/>
                    </a:lnR>
                    <a:lnT>
                      <a:noFill/>
                    </a:lnT>
                    <a:lnB>
                      <a:noFill/>
                    </a:lnB>
                  </a:tcPr>
                </a:tc>
                <a:tc>
                  <a:txBody>
                    <a:bodyPr/>
                    <a:lstStyle/>
                    <a:p>
                      <a:pPr algn="ctr" fontAlgn="ctr"/>
                      <a:r>
                        <a:rPr lang="en-GB" sz="2000" b="0" i="0" u="none" strike="noStrike" dirty="0">
                          <a:solidFill>
                            <a:srgbClr val="000000"/>
                          </a:solidFill>
                          <a:effectLst/>
                          <a:latin typeface="Calibri" panose="020F0502020204030204" pitchFamily="34" charset="0"/>
                        </a:rPr>
                        <a:t>0.00%</a:t>
                      </a:r>
                    </a:p>
                  </a:txBody>
                  <a:tcPr marL="4763" marR="4763" marT="4762" marB="0" anchor="ctr">
                    <a:lnL>
                      <a:noFill/>
                    </a:lnL>
                    <a:lnR>
                      <a:noFill/>
                    </a:lnR>
                    <a:lnT>
                      <a:noFill/>
                    </a:lnT>
                    <a:lnB>
                      <a:noFill/>
                    </a:lnB>
                  </a:tcPr>
                </a:tc>
                <a:tc>
                  <a:txBody>
                    <a:bodyPr/>
                    <a:lstStyle/>
                    <a:p>
                      <a:pPr algn="ctr" fontAlgn="ctr"/>
                      <a:r>
                        <a:rPr lang="en-GB" sz="2000" b="0" i="0" u="none" strike="noStrike" dirty="0">
                          <a:solidFill>
                            <a:srgbClr val="000000"/>
                          </a:solidFill>
                          <a:effectLst/>
                          <a:latin typeface="Calibri" panose="020F0502020204030204" pitchFamily="34" charset="0"/>
                        </a:rPr>
                        <a:t>160</a:t>
                      </a:r>
                    </a:p>
                  </a:txBody>
                  <a:tcPr marL="4763" marR="4763" marT="4762" marB="0" anchor="ctr">
                    <a:lnL>
                      <a:noFill/>
                    </a:lnL>
                    <a:lnR>
                      <a:noFill/>
                    </a:lnR>
                    <a:lnT>
                      <a:noFill/>
                    </a:lnT>
                    <a:lnB>
                      <a:noFill/>
                    </a:lnB>
                  </a:tcPr>
                </a:tc>
                <a:extLst>
                  <a:ext uri="{0D108BD9-81ED-4DB2-BD59-A6C34878D82A}">
                    <a16:rowId xmlns:a16="http://schemas.microsoft.com/office/drawing/2014/main" val="498060548"/>
                  </a:ext>
                </a:extLst>
              </a:tr>
            </a:tbl>
          </a:graphicData>
        </a:graphic>
      </p:graphicFrame>
    </p:spTree>
    <p:extLst>
      <p:ext uri="{BB962C8B-B14F-4D97-AF65-F5344CB8AC3E}">
        <p14:creationId xmlns:p14="http://schemas.microsoft.com/office/powerpoint/2010/main" val="3517399861"/>
      </p:ext>
    </p:extLst>
  </p:cSld>
  <p:clrMapOvr>
    <a:masterClrMapping/>
  </p:clrMapOvr>
  <p:transition spd="slow">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141480"/>
            <a:ext cx="8995316" cy="972108"/>
          </a:xfrm>
        </p:spPr>
        <p:txBody>
          <a:bodyPr>
            <a:noAutofit/>
          </a:bodyPr>
          <a:lstStyle/>
          <a:p>
            <a:pPr>
              <a:defRPr/>
            </a:pPr>
            <a:r>
              <a:rPr lang="en-GB" dirty="0"/>
              <a:t>Breadth and Depth Leavers – SCQF Awards </a:t>
            </a:r>
            <a:r>
              <a:rPr lang="en-GB" dirty="0" smtClean="0"/>
              <a:t>VC</a:t>
            </a:r>
            <a:endParaRPr lang="en-GB" dirty="0"/>
          </a:p>
        </p:txBody>
      </p:sp>
      <p:graphicFrame>
        <p:nvGraphicFramePr>
          <p:cNvPr id="3" name="Table 2"/>
          <p:cNvGraphicFramePr>
            <a:graphicFrameLocks noGrp="1"/>
          </p:cNvGraphicFramePr>
          <p:nvPr>
            <p:extLst>
              <p:ext uri="{D42A27DB-BD31-4B8C-83A1-F6EECF244321}">
                <p14:modId xmlns:p14="http://schemas.microsoft.com/office/powerpoint/2010/main" val="2580123353"/>
              </p:ext>
            </p:extLst>
          </p:nvPr>
        </p:nvGraphicFramePr>
        <p:xfrm>
          <a:off x="-1" y="850832"/>
          <a:ext cx="9144000" cy="4292672"/>
        </p:xfrm>
        <a:graphic>
          <a:graphicData uri="http://schemas.openxmlformats.org/drawingml/2006/table">
            <a:tbl>
              <a:tblPr/>
              <a:tblGrid>
                <a:gridCol w="1524000">
                  <a:extLst>
                    <a:ext uri="{9D8B030D-6E8A-4147-A177-3AD203B41FA5}">
                      <a16:colId xmlns:a16="http://schemas.microsoft.com/office/drawing/2014/main" val="1876780658"/>
                    </a:ext>
                  </a:extLst>
                </a:gridCol>
                <a:gridCol w="1524000">
                  <a:extLst>
                    <a:ext uri="{9D8B030D-6E8A-4147-A177-3AD203B41FA5}">
                      <a16:colId xmlns:a16="http://schemas.microsoft.com/office/drawing/2014/main" val="3404962681"/>
                    </a:ext>
                  </a:extLst>
                </a:gridCol>
                <a:gridCol w="1524000">
                  <a:extLst>
                    <a:ext uri="{9D8B030D-6E8A-4147-A177-3AD203B41FA5}">
                      <a16:colId xmlns:a16="http://schemas.microsoft.com/office/drawing/2014/main" val="2262525464"/>
                    </a:ext>
                  </a:extLst>
                </a:gridCol>
                <a:gridCol w="1524000">
                  <a:extLst>
                    <a:ext uri="{9D8B030D-6E8A-4147-A177-3AD203B41FA5}">
                      <a16:colId xmlns:a16="http://schemas.microsoft.com/office/drawing/2014/main" val="2677993083"/>
                    </a:ext>
                  </a:extLst>
                </a:gridCol>
                <a:gridCol w="1524000">
                  <a:extLst>
                    <a:ext uri="{9D8B030D-6E8A-4147-A177-3AD203B41FA5}">
                      <a16:colId xmlns:a16="http://schemas.microsoft.com/office/drawing/2014/main" val="3974019936"/>
                    </a:ext>
                  </a:extLst>
                </a:gridCol>
                <a:gridCol w="1524000">
                  <a:extLst>
                    <a:ext uri="{9D8B030D-6E8A-4147-A177-3AD203B41FA5}">
                      <a16:colId xmlns:a16="http://schemas.microsoft.com/office/drawing/2014/main" val="1610534734"/>
                    </a:ext>
                  </a:extLst>
                </a:gridCol>
              </a:tblGrid>
              <a:tr h="536584">
                <a:tc>
                  <a:txBody>
                    <a:bodyPr/>
                    <a:lstStyle/>
                    <a:p>
                      <a:pPr algn="ctr" fontAlgn="ctr"/>
                      <a:r>
                        <a:rPr lang="en-GB" sz="2000" b="0" i="0" u="none" strike="noStrike" dirty="0">
                          <a:solidFill>
                            <a:srgbClr val="000000"/>
                          </a:solidFill>
                          <a:effectLst/>
                          <a:latin typeface="Calibri" panose="020F0502020204030204" pitchFamily="34" charset="0"/>
                        </a:rPr>
                        <a:t>Awards</a:t>
                      </a:r>
                    </a:p>
                  </a:txBody>
                  <a:tcPr marL="4763" marR="4763" marT="4763" marB="0" anchor="ctr">
                    <a:lnL>
                      <a:noFill/>
                    </a:lnL>
                    <a:lnR>
                      <a:noFill/>
                    </a:lnR>
                    <a:lnT>
                      <a:noFill/>
                    </a:lnT>
                    <a:lnB>
                      <a:noFill/>
                    </a:lnB>
                  </a:tcPr>
                </a:tc>
                <a:tc>
                  <a:txBody>
                    <a:bodyPr/>
                    <a:lstStyle/>
                    <a:p>
                      <a:pPr algn="ctr" fontAlgn="ctr"/>
                      <a:r>
                        <a:rPr lang="en-GB" sz="2000" b="0" i="0" u="none" strike="noStrike">
                          <a:solidFill>
                            <a:srgbClr val="000000"/>
                          </a:solidFill>
                          <a:effectLst/>
                          <a:latin typeface="Calibri" panose="020F0502020204030204" pitchFamily="34" charset="0"/>
                        </a:rPr>
                        <a:t>Level 4</a:t>
                      </a:r>
                    </a:p>
                  </a:txBody>
                  <a:tcPr marL="4763" marR="4763" marT="4763" marB="0" anchor="ctr">
                    <a:lnL>
                      <a:noFill/>
                    </a:lnL>
                    <a:lnR>
                      <a:noFill/>
                    </a:lnR>
                    <a:lnT>
                      <a:noFill/>
                    </a:lnT>
                    <a:lnB>
                      <a:noFill/>
                    </a:lnB>
                  </a:tcPr>
                </a:tc>
                <a:tc>
                  <a:txBody>
                    <a:bodyPr/>
                    <a:lstStyle/>
                    <a:p>
                      <a:pPr algn="ctr" fontAlgn="ctr"/>
                      <a:r>
                        <a:rPr lang="en-GB" sz="2000" b="0" i="0" u="none" strike="noStrike" dirty="0">
                          <a:solidFill>
                            <a:srgbClr val="000000"/>
                          </a:solidFill>
                          <a:effectLst/>
                          <a:latin typeface="Calibri" panose="020F0502020204030204" pitchFamily="34" charset="0"/>
                        </a:rPr>
                        <a:t>Level 5</a:t>
                      </a:r>
                    </a:p>
                  </a:txBody>
                  <a:tcPr marL="4763" marR="4763" marT="4763" marB="0" anchor="ctr">
                    <a:lnL>
                      <a:noFill/>
                    </a:lnL>
                    <a:lnR>
                      <a:noFill/>
                    </a:lnR>
                    <a:lnT>
                      <a:noFill/>
                    </a:lnT>
                    <a:lnB>
                      <a:noFill/>
                    </a:lnB>
                  </a:tcPr>
                </a:tc>
                <a:tc>
                  <a:txBody>
                    <a:bodyPr/>
                    <a:lstStyle/>
                    <a:p>
                      <a:pPr algn="ctr" fontAlgn="ctr"/>
                      <a:r>
                        <a:rPr lang="en-GB" sz="2000" b="0" i="0" u="none" strike="noStrike">
                          <a:solidFill>
                            <a:srgbClr val="000000"/>
                          </a:solidFill>
                          <a:effectLst/>
                          <a:latin typeface="Calibri" panose="020F0502020204030204" pitchFamily="34" charset="0"/>
                        </a:rPr>
                        <a:t>Level 6</a:t>
                      </a:r>
                    </a:p>
                  </a:txBody>
                  <a:tcPr marL="4763" marR="4763" marT="4763" marB="0" anchor="ctr">
                    <a:lnL>
                      <a:noFill/>
                    </a:lnL>
                    <a:lnR>
                      <a:noFill/>
                    </a:lnR>
                    <a:lnT>
                      <a:noFill/>
                    </a:lnT>
                    <a:lnB>
                      <a:noFill/>
                    </a:lnB>
                  </a:tcPr>
                </a:tc>
                <a:tc>
                  <a:txBody>
                    <a:bodyPr/>
                    <a:lstStyle/>
                    <a:p>
                      <a:pPr algn="ctr" fontAlgn="ctr"/>
                      <a:r>
                        <a:rPr lang="en-GB" sz="2000" b="0" i="0" u="none" strike="noStrike">
                          <a:solidFill>
                            <a:srgbClr val="000000"/>
                          </a:solidFill>
                          <a:effectLst/>
                          <a:latin typeface="Calibri" panose="020F0502020204030204" pitchFamily="34" charset="0"/>
                        </a:rPr>
                        <a:t>Level 7</a:t>
                      </a:r>
                    </a:p>
                  </a:txBody>
                  <a:tcPr marL="4763" marR="4763" marT="4763" marB="0" anchor="ctr">
                    <a:lnL>
                      <a:noFill/>
                    </a:lnL>
                    <a:lnR>
                      <a:noFill/>
                    </a:lnR>
                    <a:lnT>
                      <a:noFill/>
                    </a:lnT>
                    <a:lnB>
                      <a:noFill/>
                    </a:lnB>
                  </a:tcPr>
                </a:tc>
                <a:tc>
                  <a:txBody>
                    <a:bodyPr/>
                    <a:lstStyle/>
                    <a:p>
                      <a:pPr algn="ctr" fontAlgn="ctr"/>
                      <a:r>
                        <a:rPr lang="en-GB" sz="2000" b="0" i="0" u="none" strike="noStrike">
                          <a:solidFill>
                            <a:srgbClr val="000000"/>
                          </a:solidFill>
                          <a:effectLst/>
                          <a:latin typeface="Calibri" panose="020F0502020204030204" pitchFamily="34" charset="0"/>
                        </a:rPr>
                        <a:t>Cohort</a:t>
                      </a:r>
                    </a:p>
                  </a:txBody>
                  <a:tcPr marL="4763" marR="4763" marT="4763" marB="0" anchor="ctr">
                    <a:lnL>
                      <a:noFill/>
                    </a:lnL>
                    <a:lnR>
                      <a:noFill/>
                    </a:lnR>
                    <a:lnT>
                      <a:noFill/>
                    </a:lnT>
                    <a:lnB>
                      <a:noFill/>
                    </a:lnB>
                  </a:tcPr>
                </a:tc>
                <a:extLst>
                  <a:ext uri="{0D108BD9-81ED-4DB2-BD59-A6C34878D82A}">
                    <a16:rowId xmlns:a16="http://schemas.microsoft.com/office/drawing/2014/main" val="4175708295"/>
                  </a:ext>
                </a:extLst>
              </a:tr>
              <a:tr h="536584">
                <a:tc>
                  <a:txBody>
                    <a:bodyPr/>
                    <a:lstStyle/>
                    <a:p>
                      <a:pPr algn="ctr" fontAlgn="ctr"/>
                      <a:r>
                        <a:rPr lang="en-GB" sz="2000" b="0" i="0" u="none" strike="noStrike" dirty="0">
                          <a:solidFill>
                            <a:srgbClr val="000000"/>
                          </a:solidFill>
                          <a:effectLst/>
                          <a:latin typeface="Calibri" panose="020F0502020204030204" pitchFamily="34" charset="0"/>
                        </a:rPr>
                        <a:t>1 or more</a:t>
                      </a:r>
                    </a:p>
                  </a:txBody>
                  <a:tcPr marL="4763" marR="4763" marT="4763" marB="0" anchor="ctr">
                    <a:lnL>
                      <a:noFill/>
                    </a:lnL>
                    <a:lnR>
                      <a:noFill/>
                    </a:lnR>
                    <a:lnT>
                      <a:noFill/>
                    </a:lnT>
                    <a:lnB>
                      <a:noFill/>
                    </a:lnB>
                  </a:tcPr>
                </a:tc>
                <a:tc>
                  <a:txBody>
                    <a:bodyPr/>
                    <a:lstStyle/>
                    <a:p>
                      <a:pPr algn="ctr" fontAlgn="ctr"/>
                      <a:r>
                        <a:rPr lang="en-GB" sz="2000" b="0" i="0" u="none" strike="noStrike" dirty="0">
                          <a:solidFill>
                            <a:srgbClr val="000000"/>
                          </a:solidFill>
                          <a:effectLst/>
                          <a:latin typeface="Calibri" panose="020F0502020204030204" pitchFamily="34" charset="0"/>
                        </a:rPr>
                        <a:t>99.19%</a:t>
                      </a:r>
                    </a:p>
                  </a:txBody>
                  <a:tcPr marL="4763" marR="4763" marT="4763" marB="0" anchor="ctr">
                    <a:lnL>
                      <a:noFill/>
                    </a:lnL>
                    <a:lnR>
                      <a:noFill/>
                    </a:lnR>
                    <a:lnT>
                      <a:noFill/>
                    </a:lnT>
                    <a:lnB>
                      <a:noFill/>
                    </a:lnB>
                  </a:tcPr>
                </a:tc>
                <a:tc>
                  <a:txBody>
                    <a:bodyPr/>
                    <a:lstStyle/>
                    <a:p>
                      <a:pPr algn="ctr" fontAlgn="ctr"/>
                      <a:r>
                        <a:rPr lang="en-GB" sz="2000" b="0" i="0" u="none" strike="noStrike" dirty="0">
                          <a:solidFill>
                            <a:srgbClr val="000000"/>
                          </a:solidFill>
                          <a:effectLst/>
                          <a:latin typeface="Calibri" panose="020F0502020204030204" pitchFamily="34" charset="0"/>
                        </a:rPr>
                        <a:t>97.13%</a:t>
                      </a:r>
                    </a:p>
                  </a:txBody>
                  <a:tcPr marL="4763" marR="4763" marT="4763" marB="0" anchor="ctr">
                    <a:lnL>
                      <a:noFill/>
                    </a:lnL>
                    <a:lnR>
                      <a:noFill/>
                    </a:lnR>
                    <a:lnT>
                      <a:noFill/>
                    </a:lnT>
                    <a:lnB>
                      <a:noFill/>
                    </a:lnB>
                  </a:tcPr>
                </a:tc>
                <a:tc>
                  <a:txBody>
                    <a:bodyPr/>
                    <a:lstStyle/>
                    <a:p>
                      <a:pPr algn="ctr" fontAlgn="ctr"/>
                      <a:r>
                        <a:rPr lang="en-GB" sz="2000" b="0" i="0" u="none" strike="noStrike" dirty="0">
                          <a:solidFill>
                            <a:srgbClr val="000000"/>
                          </a:solidFill>
                          <a:effectLst/>
                          <a:latin typeface="Calibri" panose="020F0502020204030204" pitchFamily="34" charset="0"/>
                        </a:rPr>
                        <a:t>88.94%</a:t>
                      </a:r>
                    </a:p>
                  </a:txBody>
                  <a:tcPr marL="4763" marR="4763" marT="4763" marB="0" anchor="ctr">
                    <a:lnL>
                      <a:noFill/>
                    </a:lnL>
                    <a:lnR>
                      <a:noFill/>
                    </a:lnR>
                    <a:lnT>
                      <a:noFill/>
                    </a:lnT>
                    <a:lnB>
                      <a:noFill/>
                    </a:lnB>
                    <a:solidFill>
                      <a:schemeClr val="accent4">
                        <a:lumMod val="75000"/>
                      </a:schemeClr>
                    </a:solidFill>
                  </a:tcPr>
                </a:tc>
                <a:tc>
                  <a:txBody>
                    <a:bodyPr/>
                    <a:lstStyle/>
                    <a:p>
                      <a:pPr algn="ctr" fontAlgn="ctr"/>
                      <a:r>
                        <a:rPr lang="en-GB" sz="2000" b="0" i="0" u="none" strike="noStrike" dirty="0">
                          <a:solidFill>
                            <a:srgbClr val="000000"/>
                          </a:solidFill>
                          <a:effectLst/>
                          <a:latin typeface="Calibri" panose="020F0502020204030204" pitchFamily="34" charset="0"/>
                        </a:rPr>
                        <a:t>42.94%</a:t>
                      </a:r>
                    </a:p>
                  </a:txBody>
                  <a:tcPr marL="4763" marR="4763" marT="4763" marB="0" anchor="ctr">
                    <a:lnL>
                      <a:noFill/>
                    </a:lnL>
                    <a:lnR>
                      <a:noFill/>
                    </a:lnR>
                    <a:lnT>
                      <a:noFill/>
                    </a:lnT>
                    <a:lnB>
                      <a:noFill/>
                    </a:lnB>
                    <a:solidFill>
                      <a:schemeClr val="accent4">
                        <a:lumMod val="75000"/>
                      </a:schemeClr>
                    </a:solidFill>
                  </a:tcPr>
                </a:tc>
                <a:tc>
                  <a:txBody>
                    <a:bodyPr/>
                    <a:lstStyle/>
                    <a:p>
                      <a:pPr algn="ctr" fontAlgn="ctr"/>
                      <a:r>
                        <a:rPr lang="en-GB" sz="2000" b="0" i="0" u="none" strike="noStrike">
                          <a:solidFill>
                            <a:srgbClr val="000000"/>
                          </a:solidFill>
                          <a:effectLst/>
                          <a:latin typeface="Calibri" panose="020F0502020204030204" pitchFamily="34" charset="0"/>
                        </a:rPr>
                        <a:t>1600</a:t>
                      </a:r>
                    </a:p>
                  </a:txBody>
                  <a:tcPr marL="4763" marR="4763" marT="4763" marB="0" anchor="ctr">
                    <a:lnL>
                      <a:noFill/>
                    </a:lnL>
                    <a:lnR>
                      <a:noFill/>
                    </a:lnR>
                    <a:lnT>
                      <a:noFill/>
                    </a:lnT>
                    <a:lnB>
                      <a:noFill/>
                    </a:lnB>
                  </a:tcPr>
                </a:tc>
                <a:extLst>
                  <a:ext uri="{0D108BD9-81ED-4DB2-BD59-A6C34878D82A}">
                    <a16:rowId xmlns:a16="http://schemas.microsoft.com/office/drawing/2014/main" val="4086336395"/>
                  </a:ext>
                </a:extLst>
              </a:tr>
              <a:tr h="536584">
                <a:tc>
                  <a:txBody>
                    <a:bodyPr/>
                    <a:lstStyle/>
                    <a:p>
                      <a:pPr algn="ctr" fontAlgn="ctr"/>
                      <a:r>
                        <a:rPr lang="en-GB" sz="2000" b="0" i="0" u="none" strike="noStrike" dirty="0">
                          <a:solidFill>
                            <a:srgbClr val="000000"/>
                          </a:solidFill>
                          <a:effectLst/>
                          <a:latin typeface="Calibri" panose="020F0502020204030204" pitchFamily="34" charset="0"/>
                        </a:rPr>
                        <a:t>2 or more</a:t>
                      </a:r>
                    </a:p>
                  </a:txBody>
                  <a:tcPr marL="4763" marR="4763" marT="4763" marB="0" anchor="ctr">
                    <a:lnL>
                      <a:noFill/>
                    </a:lnL>
                    <a:lnR>
                      <a:noFill/>
                    </a:lnR>
                    <a:lnT>
                      <a:noFill/>
                    </a:lnT>
                    <a:lnB>
                      <a:noFill/>
                    </a:lnB>
                  </a:tcPr>
                </a:tc>
                <a:tc>
                  <a:txBody>
                    <a:bodyPr/>
                    <a:lstStyle/>
                    <a:p>
                      <a:pPr algn="ctr" fontAlgn="ctr"/>
                      <a:r>
                        <a:rPr lang="en-GB" sz="2000" b="0" i="0" u="none" strike="noStrike" dirty="0">
                          <a:solidFill>
                            <a:srgbClr val="000000"/>
                          </a:solidFill>
                          <a:effectLst/>
                          <a:latin typeface="Calibri" panose="020F0502020204030204" pitchFamily="34" charset="0"/>
                        </a:rPr>
                        <a:t>98.31%</a:t>
                      </a:r>
                    </a:p>
                  </a:txBody>
                  <a:tcPr marL="4763" marR="4763" marT="4763" marB="0" anchor="ctr">
                    <a:lnL>
                      <a:noFill/>
                    </a:lnL>
                    <a:lnR>
                      <a:noFill/>
                    </a:lnR>
                    <a:lnT>
                      <a:noFill/>
                    </a:lnT>
                    <a:lnB>
                      <a:noFill/>
                    </a:lnB>
                  </a:tcPr>
                </a:tc>
                <a:tc>
                  <a:txBody>
                    <a:bodyPr/>
                    <a:lstStyle/>
                    <a:p>
                      <a:pPr algn="ctr" fontAlgn="ctr"/>
                      <a:r>
                        <a:rPr lang="en-GB" sz="2000" b="0" i="0" u="none" strike="noStrike">
                          <a:solidFill>
                            <a:srgbClr val="000000"/>
                          </a:solidFill>
                          <a:effectLst/>
                          <a:latin typeface="Calibri" panose="020F0502020204030204" pitchFamily="34" charset="0"/>
                        </a:rPr>
                        <a:t>95.56%</a:t>
                      </a:r>
                    </a:p>
                  </a:txBody>
                  <a:tcPr marL="4763" marR="4763" marT="4763" marB="0" anchor="ctr">
                    <a:lnL>
                      <a:noFill/>
                    </a:lnL>
                    <a:lnR>
                      <a:noFill/>
                    </a:lnR>
                    <a:lnT>
                      <a:noFill/>
                    </a:lnT>
                    <a:lnB>
                      <a:noFill/>
                    </a:lnB>
                  </a:tcPr>
                </a:tc>
                <a:tc>
                  <a:txBody>
                    <a:bodyPr/>
                    <a:lstStyle/>
                    <a:p>
                      <a:pPr algn="ctr" fontAlgn="ctr"/>
                      <a:r>
                        <a:rPr lang="en-GB" sz="2000" b="0" i="0" u="none" strike="noStrike">
                          <a:solidFill>
                            <a:srgbClr val="000000"/>
                          </a:solidFill>
                          <a:effectLst/>
                          <a:latin typeface="Calibri" panose="020F0502020204030204" pitchFamily="34" charset="0"/>
                        </a:rPr>
                        <a:t>81.81%</a:t>
                      </a:r>
                    </a:p>
                  </a:txBody>
                  <a:tcPr marL="4763" marR="4763" marT="4763" marB="0" anchor="ctr">
                    <a:lnL>
                      <a:noFill/>
                    </a:lnL>
                    <a:lnR>
                      <a:noFill/>
                    </a:lnR>
                    <a:lnT>
                      <a:noFill/>
                    </a:lnT>
                    <a:lnB>
                      <a:noFill/>
                    </a:lnB>
                  </a:tcPr>
                </a:tc>
                <a:tc>
                  <a:txBody>
                    <a:bodyPr/>
                    <a:lstStyle/>
                    <a:p>
                      <a:pPr algn="ctr" fontAlgn="ctr"/>
                      <a:r>
                        <a:rPr lang="en-GB" sz="2000" b="0" i="0" u="none" strike="noStrike">
                          <a:solidFill>
                            <a:srgbClr val="000000"/>
                          </a:solidFill>
                          <a:effectLst/>
                          <a:latin typeface="Calibri" panose="020F0502020204030204" pitchFamily="34" charset="0"/>
                        </a:rPr>
                        <a:t>20.00%</a:t>
                      </a:r>
                    </a:p>
                  </a:txBody>
                  <a:tcPr marL="4763" marR="4763" marT="4763" marB="0" anchor="ctr">
                    <a:lnL>
                      <a:noFill/>
                    </a:lnL>
                    <a:lnR>
                      <a:noFill/>
                    </a:lnR>
                    <a:lnT>
                      <a:noFill/>
                    </a:lnT>
                    <a:lnB>
                      <a:noFill/>
                    </a:lnB>
                  </a:tcPr>
                </a:tc>
                <a:tc>
                  <a:txBody>
                    <a:bodyPr/>
                    <a:lstStyle/>
                    <a:p>
                      <a:pPr algn="ctr" fontAlgn="ctr"/>
                      <a:r>
                        <a:rPr lang="en-GB" sz="2000" b="0" i="0" u="none" strike="noStrike">
                          <a:solidFill>
                            <a:srgbClr val="000000"/>
                          </a:solidFill>
                          <a:effectLst/>
                          <a:latin typeface="Calibri" panose="020F0502020204030204" pitchFamily="34" charset="0"/>
                        </a:rPr>
                        <a:t>1600</a:t>
                      </a:r>
                    </a:p>
                  </a:txBody>
                  <a:tcPr marL="4763" marR="4763" marT="4763" marB="0" anchor="ctr">
                    <a:lnL>
                      <a:noFill/>
                    </a:lnL>
                    <a:lnR>
                      <a:noFill/>
                    </a:lnR>
                    <a:lnT>
                      <a:noFill/>
                    </a:lnT>
                    <a:lnB>
                      <a:noFill/>
                    </a:lnB>
                  </a:tcPr>
                </a:tc>
                <a:extLst>
                  <a:ext uri="{0D108BD9-81ED-4DB2-BD59-A6C34878D82A}">
                    <a16:rowId xmlns:a16="http://schemas.microsoft.com/office/drawing/2014/main" val="1780264398"/>
                  </a:ext>
                </a:extLst>
              </a:tr>
              <a:tr h="536584">
                <a:tc>
                  <a:txBody>
                    <a:bodyPr/>
                    <a:lstStyle/>
                    <a:p>
                      <a:pPr algn="ctr" fontAlgn="ctr"/>
                      <a:r>
                        <a:rPr lang="en-GB" sz="2000" b="0" i="0" u="none" strike="noStrike">
                          <a:solidFill>
                            <a:srgbClr val="000000"/>
                          </a:solidFill>
                          <a:effectLst/>
                          <a:latin typeface="Calibri" panose="020F0502020204030204" pitchFamily="34" charset="0"/>
                        </a:rPr>
                        <a:t>3 or more</a:t>
                      </a:r>
                    </a:p>
                  </a:txBody>
                  <a:tcPr marL="4763" marR="4763" marT="4763" marB="0" anchor="ctr">
                    <a:lnL>
                      <a:noFill/>
                    </a:lnL>
                    <a:lnR>
                      <a:noFill/>
                    </a:lnR>
                    <a:lnT>
                      <a:noFill/>
                    </a:lnT>
                    <a:lnB>
                      <a:noFill/>
                    </a:lnB>
                  </a:tcPr>
                </a:tc>
                <a:tc>
                  <a:txBody>
                    <a:bodyPr/>
                    <a:lstStyle/>
                    <a:p>
                      <a:pPr algn="ctr" fontAlgn="ctr"/>
                      <a:r>
                        <a:rPr lang="en-GB" sz="2000" b="0" i="0" u="none" strike="noStrike" dirty="0">
                          <a:solidFill>
                            <a:srgbClr val="000000"/>
                          </a:solidFill>
                          <a:effectLst/>
                          <a:latin typeface="Calibri" panose="020F0502020204030204" pitchFamily="34" charset="0"/>
                        </a:rPr>
                        <a:t>97.63%</a:t>
                      </a:r>
                    </a:p>
                  </a:txBody>
                  <a:tcPr marL="4763" marR="4763" marT="4763" marB="0" anchor="ctr">
                    <a:lnL>
                      <a:noFill/>
                    </a:lnL>
                    <a:lnR>
                      <a:noFill/>
                    </a:lnR>
                    <a:lnT>
                      <a:noFill/>
                    </a:lnT>
                    <a:lnB>
                      <a:noFill/>
                    </a:lnB>
                  </a:tcPr>
                </a:tc>
                <a:tc>
                  <a:txBody>
                    <a:bodyPr/>
                    <a:lstStyle/>
                    <a:p>
                      <a:pPr algn="ctr" fontAlgn="ctr"/>
                      <a:r>
                        <a:rPr lang="en-GB" sz="2000" b="0" i="0" u="none" strike="noStrike" dirty="0">
                          <a:solidFill>
                            <a:srgbClr val="000000"/>
                          </a:solidFill>
                          <a:effectLst/>
                          <a:latin typeface="Calibri" panose="020F0502020204030204" pitchFamily="34" charset="0"/>
                        </a:rPr>
                        <a:t>93.13%</a:t>
                      </a:r>
                    </a:p>
                  </a:txBody>
                  <a:tcPr marL="4763" marR="4763" marT="4763" marB="0" anchor="ctr">
                    <a:lnL>
                      <a:noFill/>
                    </a:lnL>
                    <a:lnR>
                      <a:noFill/>
                    </a:lnR>
                    <a:lnT>
                      <a:noFill/>
                    </a:lnT>
                    <a:lnB>
                      <a:noFill/>
                    </a:lnB>
                  </a:tcPr>
                </a:tc>
                <a:tc>
                  <a:txBody>
                    <a:bodyPr/>
                    <a:lstStyle/>
                    <a:p>
                      <a:pPr algn="ctr" fontAlgn="ctr"/>
                      <a:r>
                        <a:rPr lang="en-GB" sz="2000" b="0" i="0" u="none" strike="noStrike" dirty="0">
                          <a:solidFill>
                            <a:srgbClr val="000000"/>
                          </a:solidFill>
                          <a:effectLst/>
                          <a:latin typeface="Calibri" panose="020F0502020204030204" pitchFamily="34" charset="0"/>
                        </a:rPr>
                        <a:t>75.44%</a:t>
                      </a:r>
                    </a:p>
                  </a:txBody>
                  <a:tcPr marL="4763" marR="4763" marT="4763" marB="0" anchor="ctr">
                    <a:lnL>
                      <a:noFill/>
                    </a:lnL>
                    <a:lnR>
                      <a:noFill/>
                    </a:lnR>
                    <a:lnT>
                      <a:noFill/>
                    </a:lnT>
                    <a:lnB>
                      <a:noFill/>
                    </a:lnB>
                  </a:tcPr>
                </a:tc>
                <a:tc>
                  <a:txBody>
                    <a:bodyPr/>
                    <a:lstStyle/>
                    <a:p>
                      <a:pPr algn="ctr" fontAlgn="ctr"/>
                      <a:r>
                        <a:rPr lang="en-GB" sz="2000" b="0" i="0" u="none" strike="noStrike">
                          <a:solidFill>
                            <a:srgbClr val="000000"/>
                          </a:solidFill>
                          <a:effectLst/>
                          <a:latin typeface="Calibri" panose="020F0502020204030204" pitchFamily="34" charset="0"/>
                        </a:rPr>
                        <a:t>7.50%</a:t>
                      </a:r>
                    </a:p>
                  </a:txBody>
                  <a:tcPr marL="4763" marR="4763" marT="4763" marB="0" anchor="ctr">
                    <a:lnL>
                      <a:noFill/>
                    </a:lnL>
                    <a:lnR>
                      <a:noFill/>
                    </a:lnR>
                    <a:lnT>
                      <a:noFill/>
                    </a:lnT>
                    <a:lnB>
                      <a:noFill/>
                    </a:lnB>
                  </a:tcPr>
                </a:tc>
                <a:tc>
                  <a:txBody>
                    <a:bodyPr/>
                    <a:lstStyle/>
                    <a:p>
                      <a:pPr algn="ctr" fontAlgn="ctr"/>
                      <a:r>
                        <a:rPr lang="en-GB" sz="2000" b="0" i="0" u="none" strike="noStrike">
                          <a:solidFill>
                            <a:srgbClr val="000000"/>
                          </a:solidFill>
                          <a:effectLst/>
                          <a:latin typeface="Calibri" panose="020F0502020204030204" pitchFamily="34" charset="0"/>
                        </a:rPr>
                        <a:t>1600</a:t>
                      </a:r>
                    </a:p>
                  </a:txBody>
                  <a:tcPr marL="4763" marR="4763" marT="4763" marB="0" anchor="ctr">
                    <a:lnL>
                      <a:noFill/>
                    </a:lnL>
                    <a:lnR>
                      <a:noFill/>
                    </a:lnR>
                    <a:lnT>
                      <a:noFill/>
                    </a:lnT>
                    <a:lnB>
                      <a:noFill/>
                    </a:lnB>
                  </a:tcPr>
                </a:tc>
                <a:extLst>
                  <a:ext uri="{0D108BD9-81ED-4DB2-BD59-A6C34878D82A}">
                    <a16:rowId xmlns:a16="http://schemas.microsoft.com/office/drawing/2014/main" val="884332842"/>
                  </a:ext>
                </a:extLst>
              </a:tr>
              <a:tr h="536584">
                <a:tc>
                  <a:txBody>
                    <a:bodyPr/>
                    <a:lstStyle/>
                    <a:p>
                      <a:pPr algn="ctr" fontAlgn="ctr"/>
                      <a:r>
                        <a:rPr lang="en-GB" sz="2000" b="0" i="0" u="none" strike="noStrike">
                          <a:solidFill>
                            <a:srgbClr val="000000"/>
                          </a:solidFill>
                          <a:effectLst/>
                          <a:latin typeface="Calibri" panose="020F0502020204030204" pitchFamily="34" charset="0"/>
                        </a:rPr>
                        <a:t>4 or more</a:t>
                      </a:r>
                    </a:p>
                  </a:txBody>
                  <a:tcPr marL="4763" marR="4763" marT="4763" marB="0" anchor="ctr">
                    <a:lnL>
                      <a:noFill/>
                    </a:lnL>
                    <a:lnR>
                      <a:noFill/>
                    </a:lnR>
                    <a:lnT>
                      <a:noFill/>
                    </a:lnT>
                    <a:lnB>
                      <a:noFill/>
                    </a:lnB>
                  </a:tcPr>
                </a:tc>
                <a:tc>
                  <a:txBody>
                    <a:bodyPr/>
                    <a:lstStyle/>
                    <a:p>
                      <a:pPr algn="ctr" fontAlgn="ctr"/>
                      <a:r>
                        <a:rPr lang="en-GB" sz="2000" b="0" i="0" u="none" strike="noStrike">
                          <a:solidFill>
                            <a:srgbClr val="000000"/>
                          </a:solidFill>
                          <a:effectLst/>
                          <a:latin typeface="Calibri" panose="020F0502020204030204" pitchFamily="34" charset="0"/>
                        </a:rPr>
                        <a:t>96.50%</a:t>
                      </a:r>
                    </a:p>
                  </a:txBody>
                  <a:tcPr marL="4763" marR="4763" marT="4763" marB="0" anchor="ctr">
                    <a:lnL>
                      <a:noFill/>
                    </a:lnL>
                    <a:lnR>
                      <a:noFill/>
                    </a:lnR>
                    <a:lnT>
                      <a:noFill/>
                    </a:lnT>
                    <a:lnB>
                      <a:noFill/>
                    </a:lnB>
                  </a:tcPr>
                </a:tc>
                <a:tc>
                  <a:txBody>
                    <a:bodyPr/>
                    <a:lstStyle/>
                    <a:p>
                      <a:pPr algn="ctr" fontAlgn="ctr"/>
                      <a:r>
                        <a:rPr lang="en-GB" sz="2000" b="0" i="0" u="none" strike="noStrike" dirty="0">
                          <a:solidFill>
                            <a:srgbClr val="000000"/>
                          </a:solidFill>
                          <a:effectLst/>
                          <a:latin typeface="Calibri" panose="020F0502020204030204" pitchFamily="34" charset="0"/>
                        </a:rPr>
                        <a:t>90.63%</a:t>
                      </a:r>
                    </a:p>
                  </a:txBody>
                  <a:tcPr marL="4763" marR="4763" marT="4763" marB="0" anchor="ctr">
                    <a:lnL>
                      <a:noFill/>
                    </a:lnL>
                    <a:lnR>
                      <a:noFill/>
                    </a:lnR>
                    <a:lnT>
                      <a:noFill/>
                    </a:lnT>
                    <a:lnB>
                      <a:noFill/>
                    </a:lnB>
                  </a:tcPr>
                </a:tc>
                <a:tc>
                  <a:txBody>
                    <a:bodyPr/>
                    <a:lstStyle/>
                    <a:p>
                      <a:pPr algn="ctr" fontAlgn="ctr"/>
                      <a:r>
                        <a:rPr lang="en-GB" sz="2000" b="0" i="0" u="none" strike="noStrike">
                          <a:solidFill>
                            <a:srgbClr val="000000"/>
                          </a:solidFill>
                          <a:effectLst/>
                          <a:latin typeface="Calibri" panose="020F0502020204030204" pitchFamily="34" charset="0"/>
                        </a:rPr>
                        <a:t>69.56%</a:t>
                      </a:r>
                    </a:p>
                  </a:txBody>
                  <a:tcPr marL="4763" marR="4763" marT="4763" marB="0" anchor="ctr">
                    <a:lnL>
                      <a:noFill/>
                    </a:lnL>
                    <a:lnR>
                      <a:noFill/>
                    </a:lnR>
                    <a:lnT>
                      <a:noFill/>
                    </a:lnT>
                    <a:lnB>
                      <a:noFill/>
                    </a:lnB>
                  </a:tcPr>
                </a:tc>
                <a:tc>
                  <a:txBody>
                    <a:bodyPr/>
                    <a:lstStyle/>
                    <a:p>
                      <a:pPr algn="ctr" fontAlgn="ctr"/>
                      <a:r>
                        <a:rPr lang="en-GB" sz="2000" b="0" i="0" u="none" strike="noStrike">
                          <a:solidFill>
                            <a:srgbClr val="000000"/>
                          </a:solidFill>
                          <a:effectLst/>
                          <a:latin typeface="Calibri" panose="020F0502020204030204" pitchFamily="34" charset="0"/>
                        </a:rPr>
                        <a:t>0.75%</a:t>
                      </a:r>
                    </a:p>
                  </a:txBody>
                  <a:tcPr marL="4763" marR="4763" marT="4763" marB="0" anchor="ctr">
                    <a:lnL>
                      <a:noFill/>
                    </a:lnL>
                    <a:lnR>
                      <a:noFill/>
                    </a:lnR>
                    <a:lnT>
                      <a:noFill/>
                    </a:lnT>
                    <a:lnB>
                      <a:noFill/>
                    </a:lnB>
                  </a:tcPr>
                </a:tc>
                <a:tc>
                  <a:txBody>
                    <a:bodyPr/>
                    <a:lstStyle/>
                    <a:p>
                      <a:pPr algn="ctr" fontAlgn="ctr"/>
                      <a:r>
                        <a:rPr lang="en-GB" sz="2000" b="0" i="0" u="none" strike="noStrike">
                          <a:solidFill>
                            <a:srgbClr val="000000"/>
                          </a:solidFill>
                          <a:effectLst/>
                          <a:latin typeface="Calibri" panose="020F0502020204030204" pitchFamily="34" charset="0"/>
                        </a:rPr>
                        <a:t>1600</a:t>
                      </a:r>
                    </a:p>
                  </a:txBody>
                  <a:tcPr marL="4763" marR="4763" marT="4763" marB="0" anchor="ctr">
                    <a:lnL>
                      <a:noFill/>
                    </a:lnL>
                    <a:lnR>
                      <a:noFill/>
                    </a:lnR>
                    <a:lnT>
                      <a:noFill/>
                    </a:lnT>
                    <a:lnB>
                      <a:noFill/>
                    </a:lnB>
                  </a:tcPr>
                </a:tc>
                <a:extLst>
                  <a:ext uri="{0D108BD9-81ED-4DB2-BD59-A6C34878D82A}">
                    <a16:rowId xmlns:a16="http://schemas.microsoft.com/office/drawing/2014/main" val="1153447607"/>
                  </a:ext>
                </a:extLst>
              </a:tr>
              <a:tr h="536584">
                <a:tc>
                  <a:txBody>
                    <a:bodyPr/>
                    <a:lstStyle/>
                    <a:p>
                      <a:pPr algn="ctr" fontAlgn="ctr"/>
                      <a:r>
                        <a:rPr lang="en-GB" sz="2000" b="0" i="0" u="none" strike="noStrike">
                          <a:solidFill>
                            <a:srgbClr val="000000"/>
                          </a:solidFill>
                          <a:effectLst/>
                          <a:latin typeface="Calibri" panose="020F0502020204030204" pitchFamily="34" charset="0"/>
                        </a:rPr>
                        <a:t>5 or more</a:t>
                      </a:r>
                    </a:p>
                  </a:txBody>
                  <a:tcPr marL="4763" marR="4763" marT="4763" marB="0" anchor="ctr">
                    <a:lnL>
                      <a:noFill/>
                    </a:lnL>
                    <a:lnR>
                      <a:noFill/>
                    </a:lnR>
                    <a:lnT>
                      <a:noFill/>
                    </a:lnT>
                    <a:lnB>
                      <a:noFill/>
                    </a:lnB>
                  </a:tcPr>
                </a:tc>
                <a:tc>
                  <a:txBody>
                    <a:bodyPr/>
                    <a:lstStyle/>
                    <a:p>
                      <a:pPr algn="ctr" fontAlgn="ctr"/>
                      <a:r>
                        <a:rPr lang="en-GB" sz="2000" b="0" i="0" u="none" strike="noStrike">
                          <a:solidFill>
                            <a:srgbClr val="000000"/>
                          </a:solidFill>
                          <a:effectLst/>
                          <a:latin typeface="Calibri" panose="020F0502020204030204" pitchFamily="34" charset="0"/>
                        </a:rPr>
                        <a:t>95.00%</a:t>
                      </a:r>
                    </a:p>
                  </a:txBody>
                  <a:tcPr marL="4763" marR="4763" marT="4763" marB="0" anchor="ctr">
                    <a:lnL>
                      <a:noFill/>
                    </a:lnL>
                    <a:lnR>
                      <a:noFill/>
                    </a:lnR>
                    <a:lnT>
                      <a:noFill/>
                    </a:lnT>
                    <a:lnB>
                      <a:noFill/>
                    </a:lnB>
                  </a:tcPr>
                </a:tc>
                <a:tc>
                  <a:txBody>
                    <a:bodyPr/>
                    <a:lstStyle/>
                    <a:p>
                      <a:pPr algn="ctr" fontAlgn="ctr"/>
                      <a:r>
                        <a:rPr lang="en-GB" sz="2000" b="0" i="0" u="none" strike="noStrike" dirty="0">
                          <a:solidFill>
                            <a:srgbClr val="000000"/>
                          </a:solidFill>
                          <a:effectLst/>
                          <a:latin typeface="Calibri" panose="020F0502020204030204" pitchFamily="34" charset="0"/>
                        </a:rPr>
                        <a:t>86.75%</a:t>
                      </a:r>
                    </a:p>
                  </a:txBody>
                  <a:tcPr marL="4763" marR="4763" marT="4763" marB="0" anchor="ctr">
                    <a:lnL>
                      <a:noFill/>
                    </a:lnL>
                    <a:lnR>
                      <a:noFill/>
                    </a:lnR>
                    <a:lnT>
                      <a:noFill/>
                    </a:lnT>
                    <a:lnB>
                      <a:noFill/>
                    </a:lnB>
                    <a:solidFill>
                      <a:schemeClr val="accent4">
                        <a:lumMod val="75000"/>
                      </a:schemeClr>
                    </a:solidFill>
                  </a:tcPr>
                </a:tc>
                <a:tc>
                  <a:txBody>
                    <a:bodyPr/>
                    <a:lstStyle/>
                    <a:p>
                      <a:pPr algn="ctr" fontAlgn="ctr"/>
                      <a:r>
                        <a:rPr lang="en-GB" sz="2000" b="0" i="0" u="none" strike="noStrike" dirty="0">
                          <a:solidFill>
                            <a:srgbClr val="000000"/>
                          </a:solidFill>
                          <a:effectLst/>
                          <a:latin typeface="Calibri" panose="020F0502020204030204" pitchFamily="34" charset="0"/>
                        </a:rPr>
                        <a:t>62.81%</a:t>
                      </a:r>
                    </a:p>
                  </a:txBody>
                  <a:tcPr marL="4763" marR="4763" marT="4763" marB="0" anchor="ctr">
                    <a:lnL>
                      <a:noFill/>
                    </a:lnL>
                    <a:lnR>
                      <a:noFill/>
                    </a:lnR>
                    <a:lnT>
                      <a:noFill/>
                    </a:lnT>
                    <a:lnB>
                      <a:noFill/>
                    </a:lnB>
                    <a:solidFill>
                      <a:schemeClr val="accent4">
                        <a:lumMod val="75000"/>
                      </a:schemeClr>
                    </a:solidFill>
                  </a:tcPr>
                </a:tc>
                <a:tc>
                  <a:txBody>
                    <a:bodyPr/>
                    <a:lstStyle/>
                    <a:p>
                      <a:pPr algn="ctr" fontAlgn="ctr"/>
                      <a:r>
                        <a:rPr lang="en-GB" sz="2000" b="0" i="0" u="none" strike="noStrike">
                          <a:solidFill>
                            <a:srgbClr val="000000"/>
                          </a:solidFill>
                          <a:effectLst/>
                          <a:latin typeface="Calibri" panose="020F0502020204030204" pitchFamily="34" charset="0"/>
                        </a:rPr>
                        <a:t>0.06%</a:t>
                      </a:r>
                    </a:p>
                  </a:txBody>
                  <a:tcPr marL="4763" marR="4763" marT="4763" marB="0" anchor="ctr">
                    <a:lnL>
                      <a:noFill/>
                    </a:lnL>
                    <a:lnR>
                      <a:noFill/>
                    </a:lnR>
                    <a:lnT>
                      <a:noFill/>
                    </a:lnT>
                    <a:lnB>
                      <a:noFill/>
                    </a:lnB>
                  </a:tcPr>
                </a:tc>
                <a:tc>
                  <a:txBody>
                    <a:bodyPr/>
                    <a:lstStyle/>
                    <a:p>
                      <a:pPr algn="ctr" fontAlgn="ctr"/>
                      <a:r>
                        <a:rPr lang="en-GB" sz="2000" b="0" i="0" u="none" strike="noStrike" dirty="0">
                          <a:solidFill>
                            <a:srgbClr val="000000"/>
                          </a:solidFill>
                          <a:effectLst/>
                          <a:latin typeface="Calibri" panose="020F0502020204030204" pitchFamily="34" charset="0"/>
                        </a:rPr>
                        <a:t>1600</a:t>
                      </a:r>
                    </a:p>
                  </a:txBody>
                  <a:tcPr marL="4763" marR="4763" marT="4763" marB="0" anchor="ctr">
                    <a:lnL>
                      <a:noFill/>
                    </a:lnL>
                    <a:lnR>
                      <a:noFill/>
                    </a:lnR>
                    <a:lnT>
                      <a:noFill/>
                    </a:lnT>
                    <a:lnB>
                      <a:noFill/>
                    </a:lnB>
                  </a:tcPr>
                </a:tc>
                <a:extLst>
                  <a:ext uri="{0D108BD9-81ED-4DB2-BD59-A6C34878D82A}">
                    <a16:rowId xmlns:a16="http://schemas.microsoft.com/office/drawing/2014/main" val="1067915417"/>
                  </a:ext>
                </a:extLst>
              </a:tr>
              <a:tr h="536584">
                <a:tc>
                  <a:txBody>
                    <a:bodyPr/>
                    <a:lstStyle/>
                    <a:p>
                      <a:pPr algn="ctr" fontAlgn="ctr"/>
                      <a:r>
                        <a:rPr lang="en-GB" sz="2000" b="0" i="0" u="none" strike="noStrike">
                          <a:solidFill>
                            <a:srgbClr val="000000"/>
                          </a:solidFill>
                          <a:effectLst/>
                          <a:latin typeface="Calibri" panose="020F0502020204030204" pitchFamily="34" charset="0"/>
                        </a:rPr>
                        <a:t>6 or more</a:t>
                      </a:r>
                    </a:p>
                  </a:txBody>
                  <a:tcPr marL="4763" marR="4763" marT="4763" marB="0" anchor="ctr">
                    <a:lnL>
                      <a:noFill/>
                    </a:lnL>
                    <a:lnR>
                      <a:noFill/>
                    </a:lnR>
                    <a:lnT>
                      <a:noFill/>
                    </a:lnT>
                    <a:lnB>
                      <a:noFill/>
                    </a:lnB>
                  </a:tcPr>
                </a:tc>
                <a:tc>
                  <a:txBody>
                    <a:bodyPr/>
                    <a:lstStyle/>
                    <a:p>
                      <a:pPr algn="ctr" fontAlgn="ctr"/>
                      <a:r>
                        <a:rPr lang="en-GB" sz="2000" b="0" i="0" u="none" strike="noStrike">
                          <a:solidFill>
                            <a:srgbClr val="000000"/>
                          </a:solidFill>
                          <a:effectLst/>
                          <a:latin typeface="Calibri" panose="020F0502020204030204" pitchFamily="34" charset="0"/>
                        </a:rPr>
                        <a:t>93.19%</a:t>
                      </a:r>
                    </a:p>
                  </a:txBody>
                  <a:tcPr marL="4763" marR="4763" marT="4763" marB="0" anchor="ctr">
                    <a:lnL>
                      <a:noFill/>
                    </a:lnL>
                    <a:lnR>
                      <a:noFill/>
                    </a:lnR>
                    <a:lnT>
                      <a:noFill/>
                    </a:lnT>
                    <a:lnB>
                      <a:noFill/>
                    </a:lnB>
                  </a:tcPr>
                </a:tc>
                <a:tc>
                  <a:txBody>
                    <a:bodyPr/>
                    <a:lstStyle/>
                    <a:p>
                      <a:pPr algn="ctr" fontAlgn="ctr"/>
                      <a:r>
                        <a:rPr lang="en-GB" sz="2000" b="0" i="0" u="none" strike="noStrike" dirty="0">
                          <a:solidFill>
                            <a:srgbClr val="000000"/>
                          </a:solidFill>
                          <a:effectLst/>
                          <a:latin typeface="Calibri" panose="020F0502020204030204" pitchFamily="34" charset="0"/>
                        </a:rPr>
                        <a:t>82.44%</a:t>
                      </a:r>
                    </a:p>
                  </a:txBody>
                  <a:tcPr marL="4763" marR="4763" marT="4763" marB="0" anchor="ctr">
                    <a:lnL>
                      <a:noFill/>
                    </a:lnL>
                    <a:lnR>
                      <a:noFill/>
                    </a:lnR>
                    <a:lnT>
                      <a:noFill/>
                    </a:lnT>
                    <a:lnB>
                      <a:noFill/>
                    </a:lnB>
                  </a:tcPr>
                </a:tc>
                <a:tc>
                  <a:txBody>
                    <a:bodyPr/>
                    <a:lstStyle/>
                    <a:p>
                      <a:pPr algn="ctr" fontAlgn="ctr"/>
                      <a:r>
                        <a:rPr lang="en-GB" sz="2000" b="0" i="0" u="none" strike="noStrike" dirty="0">
                          <a:solidFill>
                            <a:srgbClr val="000000"/>
                          </a:solidFill>
                          <a:effectLst/>
                          <a:latin typeface="Calibri" panose="020F0502020204030204" pitchFamily="34" charset="0"/>
                        </a:rPr>
                        <a:t>48.19%</a:t>
                      </a:r>
                    </a:p>
                  </a:txBody>
                  <a:tcPr marL="4763" marR="4763" marT="4763" marB="0" anchor="ctr">
                    <a:lnL>
                      <a:noFill/>
                    </a:lnL>
                    <a:lnR>
                      <a:noFill/>
                    </a:lnR>
                    <a:lnT>
                      <a:noFill/>
                    </a:lnT>
                    <a:lnB>
                      <a:noFill/>
                    </a:lnB>
                  </a:tcPr>
                </a:tc>
                <a:tc>
                  <a:txBody>
                    <a:bodyPr/>
                    <a:lstStyle/>
                    <a:p>
                      <a:pPr algn="ctr" fontAlgn="ctr"/>
                      <a:r>
                        <a:rPr lang="en-GB" sz="2000" b="0" i="0" u="none" strike="noStrike" dirty="0">
                          <a:solidFill>
                            <a:srgbClr val="000000"/>
                          </a:solidFill>
                          <a:effectLst/>
                          <a:latin typeface="Calibri" panose="020F0502020204030204" pitchFamily="34" charset="0"/>
                        </a:rPr>
                        <a:t>0.00%</a:t>
                      </a:r>
                    </a:p>
                  </a:txBody>
                  <a:tcPr marL="4763" marR="4763" marT="4763" marB="0" anchor="ctr">
                    <a:lnL>
                      <a:noFill/>
                    </a:lnL>
                    <a:lnR>
                      <a:noFill/>
                    </a:lnR>
                    <a:lnT>
                      <a:noFill/>
                    </a:lnT>
                    <a:lnB>
                      <a:noFill/>
                    </a:lnB>
                  </a:tcPr>
                </a:tc>
                <a:tc>
                  <a:txBody>
                    <a:bodyPr/>
                    <a:lstStyle/>
                    <a:p>
                      <a:pPr algn="ctr" fontAlgn="ctr"/>
                      <a:r>
                        <a:rPr lang="en-GB" sz="2000" b="0" i="0" u="none" strike="noStrike">
                          <a:solidFill>
                            <a:srgbClr val="000000"/>
                          </a:solidFill>
                          <a:effectLst/>
                          <a:latin typeface="Calibri" panose="020F0502020204030204" pitchFamily="34" charset="0"/>
                        </a:rPr>
                        <a:t>1600</a:t>
                      </a:r>
                    </a:p>
                  </a:txBody>
                  <a:tcPr marL="4763" marR="4763" marT="4763" marB="0" anchor="ctr">
                    <a:lnL>
                      <a:noFill/>
                    </a:lnL>
                    <a:lnR>
                      <a:noFill/>
                    </a:lnR>
                    <a:lnT>
                      <a:noFill/>
                    </a:lnT>
                    <a:lnB>
                      <a:noFill/>
                    </a:lnB>
                  </a:tcPr>
                </a:tc>
                <a:extLst>
                  <a:ext uri="{0D108BD9-81ED-4DB2-BD59-A6C34878D82A}">
                    <a16:rowId xmlns:a16="http://schemas.microsoft.com/office/drawing/2014/main" val="3841861567"/>
                  </a:ext>
                </a:extLst>
              </a:tr>
              <a:tr h="536584">
                <a:tc>
                  <a:txBody>
                    <a:bodyPr/>
                    <a:lstStyle/>
                    <a:p>
                      <a:pPr algn="ctr" fontAlgn="ctr"/>
                      <a:r>
                        <a:rPr lang="en-GB" sz="2000" b="0" i="0" u="none" strike="noStrike">
                          <a:solidFill>
                            <a:srgbClr val="000000"/>
                          </a:solidFill>
                          <a:effectLst/>
                          <a:latin typeface="Calibri" panose="020F0502020204030204" pitchFamily="34" charset="0"/>
                        </a:rPr>
                        <a:t>7 or more</a:t>
                      </a:r>
                    </a:p>
                  </a:txBody>
                  <a:tcPr marL="4763" marR="4763" marT="4763" marB="0" anchor="ctr">
                    <a:lnL>
                      <a:noFill/>
                    </a:lnL>
                    <a:lnR>
                      <a:noFill/>
                    </a:lnR>
                    <a:lnT>
                      <a:noFill/>
                    </a:lnT>
                    <a:lnB>
                      <a:noFill/>
                    </a:lnB>
                  </a:tcPr>
                </a:tc>
                <a:tc>
                  <a:txBody>
                    <a:bodyPr/>
                    <a:lstStyle/>
                    <a:p>
                      <a:pPr algn="ctr" fontAlgn="ctr"/>
                      <a:r>
                        <a:rPr lang="en-GB" sz="2000" b="0" i="0" u="none" strike="noStrike">
                          <a:solidFill>
                            <a:srgbClr val="000000"/>
                          </a:solidFill>
                          <a:effectLst/>
                          <a:latin typeface="Calibri" panose="020F0502020204030204" pitchFamily="34" charset="0"/>
                        </a:rPr>
                        <a:t>90.13%</a:t>
                      </a:r>
                    </a:p>
                  </a:txBody>
                  <a:tcPr marL="4763" marR="4763" marT="4763" marB="0" anchor="ctr">
                    <a:lnL>
                      <a:noFill/>
                    </a:lnL>
                    <a:lnR>
                      <a:noFill/>
                    </a:lnR>
                    <a:lnT>
                      <a:noFill/>
                    </a:lnT>
                    <a:lnB>
                      <a:noFill/>
                    </a:lnB>
                  </a:tcPr>
                </a:tc>
                <a:tc>
                  <a:txBody>
                    <a:bodyPr/>
                    <a:lstStyle/>
                    <a:p>
                      <a:pPr algn="ctr" fontAlgn="ctr"/>
                      <a:r>
                        <a:rPr lang="en-GB" sz="2000" b="0" i="0" u="none" strike="noStrike">
                          <a:solidFill>
                            <a:srgbClr val="000000"/>
                          </a:solidFill>
                          <a:effectLst/>
                          <a:latin typeface="Calibri" panose="020F0502020204030204" pitchFamily="34" charset="0"/>
                        </a:rPr>
                        <a:t>76.44%</a:t>
                      </a:r>
                    </a:p>
                  </a:txBody>
                  <a:tcPr marL="4763" marR="4763" marT="4763" marB="0" anchor="ctr">
                    <a:lnL>
                      <a:noFill/>
                    </a:lnL>
                    <a:lnR>
                      <a:noFill/>
                    </a:lnR>
                    <a:lnT>
                      <a:noFill/>
                    </a:lnT>
                    <a:lnB>
                      <a:noFill/>
                    </a:lnB>
                  </a:tcPr>
                </a:tc>
                <a:tc>
                  <a:txBody>
                    <a:bodyPr/>
                    <a:lstStyle/>
                    <a:p>
                      <a:pPr algn="ctr" fontAlgn="ctr"/>
                      <a:r>
                        <a:rPr lang="en-GB" sz="2000" b="0" i="0" u="none" strike="noStrike" dirty="0">
                          <a:solidFill>
                            <a:srgbClr val="000000"/>
                          </a:solidFill>
                          <a:effectLst/>
                          <a:latin typeface="Calibri" panose="020F0502020204030204" pitchFamily="34" charset="0"/>
                        </a:rPr>
                        <a:t>32.75%</a:t>
                      </a:r>
                    </a:p>
                  </a:txBody>
                  <a:tcPr marL="4763" marR="4763" marT="4763" marB="0" anchor="ctr">
                    <a:lnL>
                      <a:noFill/>
                    </a:lnL>
                    <a:lnR>
                      <a:noFill/>
                    </a:lnR>
                    <a:lnT>
                      <a:noFill/>
                    </a:lnT>
                    <a:lnB>
                      <a:noFill/>
                    </a:lnB>
                  </a:tcPr>
                </a:tc>
                <a:tc>
                  <a:txBody>
                    <a:bodyPr/>
                    <a:lstStyle/>
                    <a:p>
                      <a:pPr algn="ctr" fontAlgn="ctr"/>
                      <a:r>
                        <a:rPr lang="en-GB" sz="2000" b="0" i="0" u="none" strike="noStrike" dirty="0">
                          <a:solidFill>
                            <a:srgbClr val="000000"/>
                          </a:solidFill>
                          <a:effectLst/>
                          <a:latin typeface="Calibri" panose="020F0502020204030204" pitchFamily="34" charset="0"/>
                        </a:rPr>
                        <a:t>0.00%</a:t>
                      </a:r>
                    </a:p>
                  </a:txBody>
                  <a:tcPr marL="4763" marR="4763" marT="4763" marB="0" anchor="ctr">
                    <a:lnL>
                      <a:noFill/>
                    </a:lnL>
                    <a:lnR>
                      <a:noFill/>
                    </a:lnR>
                    <a:lnT>
                      <a:noFill/>
                    </a:lnT>
                    <a:lnB>
                      <a:noFill/>
                    </a:lnB>
                  </a:tcPr>
                </a:tc>
                <a:tc>
                  <a:txBody>
                    <a:bodyPr/>
                    <a:lstStyle/>
                    <a:p>
                      <a:pPr algn="ctr" fontAlgn="ctr"/>
                      <a:r>
                        <a:rPr lang="en-GB" sz="2000" b="0" i="0" u="none" strike="noStrike" dirty="0">
                          <a:solidFill>
                            <a:srgbClr val="000000"/>
                          </a:solidFill>
                          <a:effectLst/>
                          <a:latin typeface="Calibri" panose="020F0502020204030204" pitchFamily="34" charset="0"/>
                        </a:rPr>
                        <a:t>1600</a:t>
                      </a:r>
                    </a:p>
                  </a:txBody>
                  <a:tcPr marL="4763" marR="4763" marT="4763" marB="0" anchor="ctr">
                    <a:lnL>
                      <a:noFill/>
                    </a:lnL>
                    <a:lnR>
                      <a:noFill/>
                    </a:lnR>
                    <a:lnT>
                      <a:noFill/>
                    </a:lnT>
                    <a:lnB>
                      <a:noFill/>
                    </a:lnB>
                  </a:tcPr>
                </a:tc>
                <a:extLst>
                  <a:ext uri="{0D108BD9-81ED-4DB2-BD59-A6C34878D82A}">
                    <a16:rowId xmlns:a16="http://schemas.microsoft.com/office/drawing/2014/main" val="1324860895"/>
                  </a:ext>
                </a:extLst>
              </a:tr>
            </a:tbl>
          </a:graphicData>
        </a:graphic>
      </p:graphicFrame>
    </p:spTree>
    <p:extLst>
      <p:ext uri="{BB962C8B-B14F-4D97-AF65-F5344CB8AC3E}">
        <p14:creationId xmlns:p14="http://schemas.microsoft.com/office/powerpoint/2010/main" val="2369044803"/>
      </p:ext>
    </p:extLst>
  </p:cSld>
  <p:clrMapOvr>
    <a:masterClrMapping/>
  </p:clrMapOvr>
  <p:transition spd="slow">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195487"/>
            <a:ext cx="9077093" cy="429815"/>
          </a:xfrm>
        </p:spPr>
        <p:txBody>
          <a:bodyPr>
            <a:noAutofit/>
          </a:bodyPr>
          <a:lstStyle/>
          <a:p>
            <a:pPr>
              <a:defRPr/>
            </a:pPr>
            <a:r>
              <a:rPr lang="en-GB" dirty="0"/>
              <a:t>Breadth and Depth Leavers – </a:t>
            </a:r>
            <a:r>
              <a:rPr lang="en-GB" dirty="0" smtClean="0"/>
              <a:t>SQA A-C Awards </a:t>
            </a:r>
            <a:r>
              <a:rPr lang="en-GB" dirty="0"/>
              <a:t>Boclair</a:t>
            </a:r>
          </a:p>
        </p:txBody>
      </p:sp>
      <p:graphicFrame>
        <p:nvGraphicFramePr>
          <p:cNvPr id="5" name="Table 4"/>
          <p:cNvGraphicFramePr>
            <a:graphicFrameLocks noGrp="1"/>
          </p:cNvGraphicFramePr>
          <p:nvPr>
            <p:extLst>
              <p:ext uri="{D42A27DB-BD31-4B8C-83A1-F6EECF244321}">
                <p14:modId xmlns:p14="http://schemas.microsoft.com/office/powerpoint/2010/main" val="2561405208"/>
              </p:ext>
            </p:extLst>
          </p:nvPr>
        </p:nvGraphicFramePr>
        <p:xfrm>
          <a:off x="0" y="780587"/>
          <a:ext cx="9144000" cy="4362913"/>
        </p:xfrm>
        <a:graphic>
          <a:graphicData uri="http://schemas.openxmlformats.org/drawingml/2006/table">
            <a:tbl>
              <a:tblPr/>
              <a:tblGrid>
                <a:gridCol w="914400">
                  <a:extLst>
                    <a:ext uri="{9D8B030D-6E8A-4147-A177-3AD203B41FA5}">
                      <a16:colId xmlns:a16="http://schemas.microsoft.com/office/drawing/2014/main" val="2296489432"/>
                    </a:ext>
                  </a:extLst>
                </a:gridCol>
                <a:gridCol w="914400">
                  <a:extLst>
                    <a:ext uri="{9D8B030D-6E8A-4147-A177-3AD203B41FA5}">
                      <a16:colId xmlns:a16="http://schemas.microsoft.com/office/drawing/2014/main" val="4068700631"/>
                    </a:ext>
                  </a:extLst>
                </a:gridCol>
                <a:gridCol w="914400">
                  <a:extLst>
                    <a:ext uri="{9D8B030D-6E8A-4147-A177-3AD203B41FA5}">
                      <a16:colId xmlns:a16="http://schemas.microsoft.com/office/drawing/2014/main" val="923289024"/>
                    </a:ext>
                  </a:extLst>
                </a:gridCol>
                <a:gridCol w="914400">
                  <a:extLst>
                    <a:ext uri="{9D8B030D-6E8A-4147-A177-3AD203B41FA5}">
                      <a16:colId xmlns:a16="http://schemas.microsoft.com/office/drawing/2014/main" val="1813068940"/>
                    </a:ext>
                  </a:extLst>
                </a:gridCol>
                <a:gridCol w="914400">
                  <a:extLst>
                    <a:ext uri="{9D8B030D-6E8A-4147-A177-3AD203B41FA5}">
                      <a16:colId xmlns:a16="http://schemas.microsoft.com/office/drawing/2014/main" val="4048010595"/>
                    </a:ext>
                  </a:extLst>
                </a:gridCol>
                <a:gridCol w="914400">
                  <a:extLst>
                    <a:ext uri="{9D8B030D-6E8A-4147-A177-3AD203B41FA5}">
                      <a16:colId xmlns:a16="http://schemas.microsoft.com/office/drawing/2014/main" val="736552887"/>
                    </a:ext>
                  </a:extLst>
                </a:gridCol>
                <a:gridCol w="914400">
                  <a:extLst>
                    <a:ext uri="{9D8B030D-6E8A-4147-A177-3AD203B41FA5}">
                      <a16:colId xmlns:a16="http://schemas.microsoft.com/office/drawing/2014/main" val="251213401"/>
                    </a:ext>
                  </a:extLst>
                </a:gridCol>
                <a:gridCol w="914400">
                  <a:extLst>
                    <a:ext uri="{9D8B030D-6E8A-4147-A177-3AD203B41FA5}">
                      <a16:colId xmlns:a16="http://schemas.microsoft.com/office/drawing/2014/main" val="2414492207"/>
                    </a:ext>
                  </a:extLst>
                </a:gridCol>
                <a:gridCol w="914400">
                  <a:extLst>
                    <a:ext uri="{9D8B030D-6E8A-4147-A177-3AD203B41FA5}">
                      <a16:colId xmlns:a16="http://schemas.microsoft.com/office/drawing/2014/main" val="342980210"/>
                    </a:ext>
                  </a:extLst>
                </a:gridCol>
                <a:gridCol w="914400">
                  <a:extLst>
                    <a:ext uri="{9D8B030D-6E8A-4147-A177-3AD203B41FA5}">
                      <a16:colId xmlns:a16="http://schemas.microsoft.com/office/drawing/2014/main" val="66693877"/>
                    </a:ext>
                  </a:extLst>
                </a:gridCol>
              </a:tblGrid>
              <a:tr h="618565">
                <a:tc>
                  <a:txBody>
                    <a:bodyPr/>
                    <a:lstStyle/>
                    <a:p>
                      <a:pPr algn="ctr" fontAlgn="ctr"/>
                      <a:r>
                        <a:rPr lang="en-GB" sz="2000" b="0" i="0" u="none" strike="noStrike" dirty="0">
                          <a:solidFill>
                            <a:srgbClr val="000000"/>
                          </a:solidFill>
                          <a:effectLst/>
                          <a:latin typeface="Calibri" panose="020F0502020204030204" pitchFamily="34" charset="0"/>
                        </a:rPr>
                        <a:t>Awards</a:t>
                      </a:r>
                    </a:p>
                  </a:txBody>
                  <a:tcPr marL="4763" marR="4763" marT="4763" marB="0" anchor="ctr">
                    <a:lnL>
                      <a:noFill/>
                    </a:lnL>
                    <a:lnR>
                      <a:noFill/>
                    </a:lnR>
                    <a:lnT>
                      <a:noFill/>
                    </a:lnT>
                    <a:lnB>
                      <a:noFill/>
                    </a:lnB>
                  </a:tcPr>
                </a:tc>
                <a:tc>
                  <a:txBody>
                    <a:bodyPr/>
                    <a:lstStyle/>
                    <a:p>
                      <a:pPr algn="ctr" fontAlgn="ctr"/>
                      <a:r>
                        <a:rPr lang="en-GB" sz="2000" b="0" i="0" u="none" strike="noStrike">
                          <a:solidFill>
                            <a:srgbClr val="000000"/>
                          </a:solidFill>
                          <a:effectLst/>
                          <a:latin typeface="Calibri" panose="020F0502020204030204" pitchFamily="34" charset="0"/>
                        </a:rPr>
                        <a:t>Level 4</a:t>
                      </a:r>
                    </a:p>
                  </a:txBody>
                  <a:tcPr marL="4763" marR="4763" marT="4763" marB="0" anchor="ctr">
                    <a:lnL>
                      <a:noFill/>
                    </a:lnL>
                    <a:lnR>
                      <a:noFill/>
                    </a:lnR>
                    <a:lnT>
                      <a:noFill/>
                    </a:lnT>
                    <a:lnB>
                      <a:noFill/>
                    </a:lnB>
                  </a:tcPr>
                </a:tc>
                <a:tc>
                  <a:txBody>
                    <a:bodyPr/>
                    <a:lstStyle/>
                    <a:p>
                      <a:pPr algn="ctr" fontAlgn="ctr"/>
                      <a:r>
                        <a:rPr lang="en-GB" sz="2000" b="0" i="0" u="none" strike="noStrike">
                          <a:solidFill>
                            <a:srgbClr val="000000"/>
                          </a:solidFill>
                          <a:effectLst/>
                          <a:latin typeface="Calibri" panose="020F0502020204030204" pitchFamily="34" charset="0"/>
                        </a:rPr>
                        <a:t>Nat 5 C</a:t>
                      </a:r>
                    </a:p>
                  </a:txBody>
                  <a:tcPr marL="4763" marR="4763" marT="4763" marB="0" anchor="ctr">
                    <a:lnL>
                      <a:noFill/>
                    </a:lnL>
                    <a:lnR>
                      <a:noFill/>
                    </a:lnR>
                    <a:lnT>
                      <a:noFill/>
                    </a:lnT>
                    <a:lnB>
                      <a:noFill/>
                    </a:lnB>
                  </a:tcPr>
                </a:tc>
                <a:tc>
                  <a:txBody>
                    <a:bodyPr/>
                    <a:lstStyle/>
                    <a:p>
                      <a:pPr algn="ctr" fontAlgn="ctr"/>
                      <a:r>
                        <a:rPr lang="en-GB" sz="2000" b="0" i="0" u="none" strike="noStrike">
                          <a:solidFill>
                            <a:srgbClr val="000000"/>
                          </a:solidFill>
                          <a:effectLst/>
                          <a:latin typeface="Calibri" panose="020F0502020204030204" pitchFamily="34" charset="0"/>
                        </a:rPr>
                        <a:t>Nat 5 B</a:t>
                      </a:r>
                    </a:p>
                  </a:txBody>
                  <a:tcPr marL="4763" marR="4763" marT="4763" marB="0" anchor="ctr">
                    <a:lnL>
                      <a:noFill/>
                    </a:lnL>
                    <a:lnR>
                      <a:noFill/>
                    </a:lnR>
                    <a:lnT>
                      <a:noFill/>
                    </a:lnT>
                    <a:lnB>
                      <a:noFill/>
                    </a:lnB>
                  </a:tcPr>
                </a:tc>
                <a:tc>
                  <a:txBody>
                    <a:bodyPr/>
                    <a:lstStyle/>
                    <a:p>
                      <a:pPr algn="ctr" fontAlgn="ctr"/>
                      <a:r>
                        <a:rPr lang="en-GB" sz="2000" b="0" i="0" u="none" strike="noStrike">
                          <a:solidFill>
                            <a:srgbClr val="000000"/>
                          </a:solidFill>
                          <a:effectLst/>
                          <a:latin typeface="Calibri" panose="020F0502020204030204" pitchFamily="34" charset="0"/>
                        </a:rPr>
                        <a:t>Nat 5 A</a:t>
                      </a:r>
                    </a:p>
                  </a:txBody>
                  <a:tcPr marL="4763" marR="4763" marT="4763" marB="0" anchor="ctr">
                    <a:lnL>
                      <a:noFill/>
                    </a:lnL>
                    <a:lnR>
                      <a:noFill/>
                    </a:lnR>
                    <a:lnT>
                      <a:noFill/>
                    </a:lnT>
                    <a:lnB>
                      <a:noFill/>
                    </a:lnB>
                  </a:tcPr>
                </a:tc>
                <a:tc>
                  <a:txBody>
                    <a:bodyPr/>
                    <a:lstStyle/>
                    <a:p>
                      <a:pPr algn="ctr" fontAlgn="ctr"/>
                      <a:r>
                        <a:rPr lang="en-GB" sz="2000" b="0" i="0" u="none" strike="noStrike">
                          <a:solidFill>
                            <a:srgbClr val="000000"/>
                          </a:solidFill>
                          <a:effectLst/>
                          <a:latin typeface="Calibri" panose="020F0502020204030204" pitchFamily="34" charset="0"/>
                        </a:rPr>
                        <a:t>Higher C</a:t>
                      </a:r>
                    </a:p>
                  </a:txBody>
                  <a:tcPr marL="4763" marR="4763" marT="4763" marB="0" anchor="ctr">
                    <a:lnL>
                      <a:noFill/>
                    </a:lnL>
                    <a:lnR>
                      <a:noFill/>
                    </a:lnR>
                    <a:lnT>
                      <a:noFill/>
                    </a:lnT>
                    <a:lnB>
                      <a:noFill/>
                    </a:lnB>
                  </a:tcPr>
                </a:tc>
                <a:tc>
                  <a:txBody>
                    <a:bodyPr/>
                    <a:lstStyle/>
                    <a:p>
                      <a:pPr algn="ctr" fontAlgn="ctr"/>
                      <a:r>
                        <a:rPr lang="en-GB" sz="2000" b="0" i="0" u="none" strike="noStrike">
                          <a:solidFill>
                            <a:srgbClr val="000000"/>
                          </a:solidFill>
                          <a:effectLst/>
                          <a:latin typeface="Calibri" panose="020F0502020204030204" pitchFamily="34" charset="0"/>
                        </a:rPr>
                        <a:t>Higher B</a:t>
                      </a:r>
                    </a:p>
                  </a:txBody>
                  <a:tcPr marL="4763" marR="4763" marT="4763" marB="0" anchor="ctr">
                    <a:lnL>
                      <a:noFill/>
                    </a:lnL>
                    <a:lnR>
                      <a:noFill/>
                    </a:lnR>
                    <a:lnT>
                      <a:noFill/>
                    </a:lnT>
                    <a:lnB>
                      <a:noFill/>
                    </a:lnB>
                  </a:tcPr>
                </a:tc>
                <a:tc>
                  <a:txBody>
                    <a:bodyPr/>
                    <a:lstStyle/>
                    <a:p>
                      <a:pPr algn="ctr" fontAlgn="ctr"/>
                      <a:r>
                        <a:rPr lang="en-GB" sz="2000" b="0" i="0" u="none" strike="noStrike" dirty="0">
                          <a:solidFill>
                            <a:srgbClr val="000000"/>
                          </a:solidFill>
                          <a:effectLst/>
                          <a:latin typeface="Calibri" panose="020F0502020204030204" pitchFamily="34" charset="0"/>
                        </a:rPr>
                        <a:t>Higher </a:t>
                      </a:r>
                      <a:r>
                        <a:rPr lang="en-GB" sz="2000" b="0" i="0" u="none" strike="noStrike" dirty="0" smtClean="0">
                          <a:solidFill>
                            <a:srgbClr val="000000"/>
                          </a:solidFill>
                          <a:effectLst/>
                          <a:latin typeface="Calibri" panose="020F0502020204030204" pitchFamily="34" charset="0"/>
                        </a:rPr>
                        <a:t>A</a:t>
                      </a:r>
                      <a:endParaRPr lang="en-GB" sz="2000" b="0" i="0" u="none" strike="noStrike" dirty="0">
                        <a:solidFill>
                          <a:srgbClr val="000000"/>
                        </a:solidFill>
                        <a:effectLst/>
                        <a:latin typeface="Calibri" panose="020F0502020204030204" pitchFamily="34" charset="0"/>
                      </a:endParaRPr>
                    </a:p>
                  </a:txBody>
                  <a:tcPr marL="4763" marR="4763" marT="4763" marB="0" anchor="ctr">
                    <a:lnL>
                      <a:noFill/>
                    </a:lnL>
                    <a:lnR>
                      <a:noFill/>
                    </a:lnR>
                    <a:lnT>
                      <a:noFill/>
                    </a:lnT>
                    <a:lnB>
                      <a:noFill/>
                    </a:lnB>
                  </a:tcPr>
                </a:tc>
                <a:tc>
                  <a:txBody>
                    <a:bodyPr/>
                    <a:lstStyle/>
                    <a:p>
                      <a:pPr algn="ctr" fontAlgn="ctr"/>
                      <a:r>
                        <a:rPr lang="en-GB" sz="2000" b="0" i="0" u="none" strike="noStrike" dirty="0" smtClean="0">
                          <a:solidFill>
                            <a:srgbClr val="000000"/>
                          </a:solidFill>
                          <a:effectLst/>
                          <a:latin typeface="Calibri" panose="020F0502020204030204" pitchFamily="34" charset="0"/>
                        </a:rPr>
                        <a:t>AH </a:t>
                      </a:r>
                      <a:r>
                        <a:rPr lang="en-GB" sz="2000" b="0" i="0" u="none" strike="noStrike" dirty="0">
                          <a:solidFill>
                            <a:srgbClr val="000000"/>
                          </a:solidFill>
                          <a:effectLst/>
                          <a:latin typeface="Calibri" panose="020F0502020204030204" pitchFamily="34" charset="0"/>
                        </a:rPr>
                        <a:t>C</a:t>
                      </a:r>
                    </a:p>
                  </a:txBody>
                  <a:tcPr marL="4763" marR="4763" marT="4763" marB="0" anchor="ctr">
                    <a:lnL>
                      <a:noFill/>
                    </a:lnL>
                    <a:lnR>
                      <a:noFill/>
                    </a:lnR>
                    <a:lnT>
                      <a:noFill/>
                    </a:lnT>
                    <a:lnB>
                      <a:noFill/>
                    </a:lnB>
                  </a:tcPr>
                </a:tc>
                <a:tc>
                  <a:txBody>
                    <a:bodyPr/>
                    <a:lstStyle/>
                    <a:p>
                      <a:pPr algn="ctr" fontAlgn="ctr"/>
                      <a:r>
                        <a:rPr lang="en-GB" sz="2000" b="0" i="0" u="none" strike="noStrike">
                          <a:solidFill>
                            <a:srgbClr val="000000"/>
                          </a:solidFill>
                          <a:effectLst/>
                          <a:latin typeface="Calibri" panose="020F0502020204030204" pitchFamily="34" charset="0"/>
                        </a:rPr>
                        <a:t>Cohort</a:t>
                      </a:r>
                    </a:p>
                  </a:txBody>
                  <a:tcPr marL="4763" marR="4763" marT="4763" marB="0" anchor="ctr">
                    <a:lnL>
                      <a:noFill/>
                    </a:lnL>
                    <a:lnR>
                      <a:noFill/>
                    </a:lnR>
                    <a:lnT>
                      <a:noFill/>
                    </a:lnT>
                    <a:lnB>
                      <a:noFill/>
                    </a:lnB>
                  </a:tcPr>
                </a:tc>
                <a:extLst>
                  <a:ext uri="{0D108BD9-81ED-4DB2-BD59-A6C34878D82A}">
                    <a16:rowId xmlns:a16="http://schemas.microsoft.com/office/drawing/2014/main" val="1066136733"/>
                  </a:ext>
                </a:extLst>
              </a:tr>
              <a:tr h="624058">
                <a:tc>
                  <a:txBody>
                    <a:bodyPr/>
                    <a:lstStyle/>
                    <a:p>
                      <a:pPr algn="ctr" fontAlgn="ctr"/>
                      <a:r>
                        <a:rPr lang="en-GB" sz="2000" b="0" i="0" u="none" strike="noStrike" dirty="0">
                          <a:solidFill>
                            <a:srgbClr val="000000"/>
                          </a:solidFill>
                          <a:effectLst/>
                          <a:latin typeface="Calibri" panose="020F0502020204030204" pitchFamily="34" charset="0"/>
                        </a:rPr>
                        <a:t>1 or more</a:t>
                      </a:r>
                    </a:p>
                  </a:txBody>
                  <a:tcPr marL="4763" marR="4763" marT="4763" marB="0" anchor="ctr">
                    <a:lnL>
                      <a:noFill/>
                    </a:lnL>
                    <a:lnR>
                      <a:noFill/>
                    </a:lnR>
                    <a:lnT>
                      <a:noFill/>
                    </a:lnT>
                    <a:lnB>
                      <a:noFill/>
                    </a:lnB>
                  </a:tcPr>
                </a:tc>
                <a:tc>
                  <a:txBody>
                    <a:bodyPr/>
                    <a:lstStyle/>
                    <a:p>
                      <a:pPr algn="ctr" fontAlgn="ctr"/>
                      <a:r>
                        <a:rPr lang="en-GB" sz="2000" b="0" i="0" u="none" strike="noStrike" dirty="0">
                          <a:solidFill>
                            <a:srgbClr val="000000"/>
                          </a:solidFill>
                          <a:effectLst/>
                          <a:latin typeface="Calibri" panose="020F0502020204030204" pitchFamily="34" charset="0"/>
                        </a:rPr>
                        <a:t>100.00%</a:t>
                      </a:r>
                    </a:p>
                  </a:txBody>
                  <a:tcPr marL="4763" marR="4763" marT="4763" marB="0" anchor="ctr">
                    <a:lnL>
                      <a:noFill/>
                    </a:lnL>
                    <a:lnR>
                      <a:noFill/>
                    </a:lnR>
                    <a:lnT>
                      <a:noFill/>
                    </a:lnT>
                    <a:lnB>
                      <a:noFill/>
                    </a:lnB>
                  </a:tcPr>
                </a:tc>
                <a:tc>
                  <a:txBody>
                    <a:bodyPr/>
                    <a:lstStyle/>
                    <a:p>
                      <a:pPr algn="ctr" fontAlgn="ctr"/>
                      <a:r>
                        <a:rPr lang="en-GB" sz="2000" b="0" i="0" u="none" strike="noStrike" dirty="0">
                          <a:solidFill>
                            <a:srgbClr val="000000"/>
                          </a:solidFill>
                          <a:effectLst/>
                          <a:latin typeface="Calibri" panose="020F0502020204030204" pitchFamily="34" charset="0"/>
                        </a:rPr>
                        <a:t>96.88%</a:t>
                      </a:r>
                    </a:p>
                  </a:txBody>
                  <a:tcPr marL="4763" marR="4763" marT="4763" marB="0" anchor="ctr">
                    <a:lnL>
                      <a:noFill/>
                    </a:lnL>
                    <a:lnR>
                      <a:noFill/>
                    </a:lnR>
                    <a:lnT>
                      <a:noFill/>
                    </a:lnT>
                    <a:lnB>
                      <a:noFill/>
                    </a:lnB>
                  </a:tcPr>
                </a:tc>
                <a:tc>
                  <a:txBody>
                    <a:bodyPr/>
                    <a:lstStyle/>
                    <a:p>
                      <a:pPr algn="ctr" fontAlgn="ctr"/>
                      <a:r>
                        <a:rPr lang="en-GB" sz="2000" b="0" i="0" u="none" strike="noStrike" dirty="0">
                          <a:solidFill>
                            <a:srgbClr val="000000"/>
                          </a:solidFill>
                          <a:effectLst/>
                          <a:latin typeface="Calibri" panose="020F0502020204030204" pitchFamily="34" charset="0"/>
                        </a:rPr>
                        <a:t>96.25%</a:t>
                      </a:r>
                    </a:p>
                  </a:txBody>
                  <a:tcPr marL="4763" marR="4763" marT="4763" marB="0" anchor="ctr">
                    <a:lnL>
                      <a:noFill/>
                    </a:lnL>
                    <a:lnR>
                      <a:noFill/>
                    </a:lnR>
                    <a:lnT>
                      <a:noFill/>
                    </a:lnT>
                    <a:lnB>
                      <a:noFill/>
                    </a:lnB>
                  </a:tcPr>
                </a:tc>
                <a:tc>
                  <a:txBody>
                    <a:bodyPr/>
                    <a:lstStyle/>
                    <a:p>
                      <a:pPr algn="ctr" fontAlgn="ctr"/>
                      <a:r>
                        <a:rPr lang="en-GB" sz="2000" b="0" i="0" u="none" strike="noStrike">
                          <a:solidFill>
                            <a:srgbClr val="000000"/>
                          </a:solidFill>
                          <a:effectLst/>
                          <a:latin typeface="Calibri" panose="020F0502020204030204" pitchFamily="34" charset="0"/>
                        </a:rPr>
                        <a:t>92.50%</a:t>
                      </a:r>
                    </a:p>
                  </a:txBody>
                  <a:tcPr marL="4763" marR="4763" marT="4763" marB="0" anchor="ctr">
                    <a:lnL>
                      <a:noFill/>
                    </a:lnL>
                    <a:lnR>
                      <a:noFill/>
                    </a:lnR>
                    <a:lnT>
                      <a:noFill/>
                    </a:lnT>
                    <a:lnB>
                      <a:noFill/>
                    </a:lnB>
                  </a:tcPr>
                </a:tc>
                <a:tc>
                  <a:txBody>
                    <a:bodyPr/>
                    <a:lstStyle/>
                    <a:p>
                      <a:pPr algn="ctr" fontAlgn="ctr"/>
                      <a:r>
                        <a:rPr lang="en-GB" sz="2000" b="0" i="0" u="none" strike="noStrike" dirty="0">
                          <a:solidFill>
                            <a:srgbClr val="000000"/>
                          </a:solidFill>
                          <a:effectLst/>
                          <a:latin typeface="Calibri" panose="020F0502020204030204" pitchFamily="34" charset="0"/>
                        </a:rPr>
                        <a:t>90.00%</a:t>
                      </a:r>
                    </a:p>
                  </a:txBody>
                  <a:tcPr marL="4763" marR="4763" marT="4763" marB="0" anchor="ctr">
                    <a:lnL>
                      <a:noFill/>
                    </a:lnL>
                    <a:lnR>
                      <a:noFill/>
                    </a:lnR>
                    <a:lnT>
                      <a:noFill/>
                    </a:lnT>
                    <a:lnB>
                      <a:noFill/>
                    </a:lnB>
                    <a:solidFill>
                      <a:srgbClr val="92D050"/>
                    </a:solidFill>
                  </a:tcPr>
                </a:tc>
                <a:tc>
                  <a:txBody>
                    <a:bodyPr/>
                    <a:lstStyle/>
                    <a:p>
                      <a:pPr algn="ctr" fontAlgn="ctr"/>
                      <a:r>
                        <a:rPr lang="en-GB" sz="2000" b="0" i="0" u="none" strike="noStrike">
                          <a:solidFill>
                            <a:srgbClr val="000000"/>
                          </a:solidFill>
                          <a:effectLst/>
                          <a:latin typeface="Calibri" panose="020F0502020204030204" pitchFamily="34" charset="0"/>
                        </a:rPr>
                        <a:t>75.63%</a:t>
                      </a:r>
                    </a:p>
                  </a:txBody>
                  <a:tcPr marL="4763" marR="4763" marT="4763" marB="0" anchor="ctr">
                    <a:lnL>
                      <a:noFill/>
                    </a:lnL>
                    <a:lnR>
                      <a:noFill/>
                    </a:lnR>
                    <a:lnT>
                      <a:noFill/>
                    </a:lnT>
                    <a:lnB>
                      <a:noFill/>
                    </a:lnB>
                  </a:tcPr>
                </a:tc>
                <a:tc>
                  <a:txBody>
                    <a:bodyPr/>
                    <a:lstStyle/>
                    <a:p>
                      <a:pPr algn="ctr" fontAlgn="ctr"/>
                      <a:r>
                        <a:rPr lang="en-GB" sz="2000" b="0" i="0" u="none" strike="noStrike">
                          <a:solidFill>
                            <a:srgbClr val="000000"/>
                          </a:solidFill>
                          <a:effectLst/>
                          <a:latin typeface="Calibri" panose="020F0502020204030204" pitchFamily="34" charset="0"/>
                        </a:rPr>
                        <a:t>63.13%</a:t>
                      </a:r>
                    </a:p>
                  </a:txBody>
                  <a:tcPr marL="4763" marR="4763" marT="4763" marB="0" anchor="ctr">
                    <a:lnL>
                      <a:noFill/>
                    </a:lnL>
                    <a:lnR>
                      <a:noFill/>
                    </a:lnR>
                    <a:lnT>
                      <a:noFill/>
                    </a:lnT>
                    <a:lnB>
                      <a:noFill/>
                    </a:lnB>
                  </a:tcPr>
                </a:tc>
                <a:tc>
                  <a:txBody>
                    <a:bodyPr/>
                    <a:lstStyle/>
                    <a:p>
                      <a:pPr algn="ctr" fontAlgn="ctr"/>
                      <a:r>
                        <a:rPr lang="en-GB" sz="2000" b="0" i="0" u="none" strike="noStrike" dirty="0">
                          <a:solidFill>
                            <a:srgbClr val="000000"/>
                          </a:solidFill>
                          <a:effectLst/>
                          <a:latin typeface="Calibri" panose="020F0502020204030204" pitchFamily="34" charset="0"/>
                        </a:rPr>
                        <a:t>41.25%</a:t>
                      </a:r>
                    </a:p>
                  </a:txBody>
                  <a:tcPr marL="4763" marR="4763" marT="4763" marB="0" anchor="ctr">
                    <a:lnL>
                      <a:noFill/>
                    </a:lnL>
                    <a:lnR>
                      <a:noFill/>
                    </a:lnR>
                    <a:lnT>
                      <a:noFill/>
                    </a:lnT>
                    <a:lnB>
                      <a:noFill/>
                    </a:lnB>
                    <a:solidFill>
                      <a:srgbClr val="92D050"/>
                    </a:solidFill>
                  </a:tcPr>
                </a:tc>
                <a:tc>
                  <a:txBody>
                    <a:bodyPr/>
                    <a:lstStyle/>
                    <a:p>
                      <a:pPr algn="ctr" fontAlgn="ctr"/>
                      <a:r>
                        <a:rPr lang="en-GB" sz="2000" b="0" i="0" u="none" strike="noStrike">
                          <a:solidFill>
                            <a:srgbClr val="000000"/>
                          </a:solidFill>
                          <a:effectLst/>
                          <a:latin typeface="Calibri" panose="020F0502020204030204" pitchFamily="34" charset="0"/>
                        </a:rPr>
                        <a:t>160</a:t>
                      </a:r>
                    </a:p>
                  </a:txBody>
                  <a:tcPr marL="4763" marR="4763" marT="4763" marB="0" anchor="ctr">
                    <a:lnL>
                      <a:noFill/>
                    </a:lnL>
                    <a:lnR>
                      <a:noFill/>
                    </a:lnR>
                    <a:lnT>
                      <a:noFill/>
                    </a:lnT>
                    <a:lnB>
                      <a:noFill/>
                    </a:lnB>
                  </a:tcPr>
                </a:tc>
                <a:extLst>
                  <a:ext uri="{0D108BD9-81ED-4DB2-BD59-A6C34878D82A}">
                    <a16:rowId xmlns:a16="http://schemas.microsoft.com/office/drawing/2014/main" val="3512405232"/>
                  </a:ext>
                </a:extLst>
              </a:tr>
              <a:tr h="624058">
                <a:tc>
                  <a:txBody>
                    <a:bodyPr/>
                    <a:lstStyle/>
                    <a:p>
                      <a:pPr algn="ctr" fontAlgn="ctr"/>
                      <a:r>
                        <a:rPr lang="en-GB" sz="2000" b="0" i="0" u="none" strike="noStrike">
                          <a:solidFill>
                            <a:srgbClr val="000000"/>
                          </a:solidFill>
                          <a:effectLst/>
                          <a:latin typeface="Calibri" panose="020F0502020204030204" pitchFamily="34" charset="0"/>
                        </a:rPr>
                        <a:t>2 or more</a:t>
                      </a:r>
                    </a:p>
                  </a:txBody>
                  <a:tcPr marL="4763" marR="4763" marT="4763" marB="0" anchor="ctr">
                    <a:lnL>
                      <a:noFill/>
                    </a:lnL>
                    <a:lnR>
                      <a:noFill/>
                    </a:lnR>
                    <a:lnT>
                      <a:noFill/>
                    </a:lnT>
                    <a:lnB>
                      <a:noFill/>
                    </a:lnB>
                  </a:tcPr>
                </a:tc>
                <a:tc>
                  <a:txBody>
                    <a:bodyPr/>
                    <a:lstStyle/>
                    <a:p>
                      <a:pPr algn="ctr" fontAlgn="ctr"/>
                      <a:r>
                        <a:rPr lang="en-GB" sz="2000" b="0" i="0" u="none" strike="noStrike" dirty="0">
                          <a:solidFill>
                            <a:srgbClr val="000000"/>
                          </a:solidFill>
                          <a:effectLst/>
                          <a:latin typeface="Calibri" panose="020F0502020204030204" pitchFamily="34" charset="0"/>
                        </a:rPr>
                        <a:t>100.00%</a:t>
                      </a:r>
                    </a:p>
                  </a:txBody>
                  <a:tcPr marL="4763" marR="4763" marT="4763" marB="0" anchor="ctr">
                    <a:lnL>
                      <a:noFill/>
                    </a:lnL>
                    <a:lnR>
                      <a:noFill/>
                    </a:lnR>
                    <a:lnT>
                      <a:noFill/>
                    </a:lnT>
                    <a:lnB>
                      <a:noFill/>
                    </a:lnB>
                  </a:tcPr>
                </a:tc>
                <a:tc>
                  <a:txBody>
                    <a:bodyPr/>
                    <a:lstStyle/>
                    <a:p>
                      <a:pPr algn="ctr" fontAlgn="ctr"/>
                      <a:r>
                        <a:rPr lang="en-GB" sz="2000" b="0" i="0" u="none" strike="noStrike" dirty="0">
                          <a:solidFill>
                            <a:srgbClr val="000000"/>
                          </a:solidFill>
                          <a:effectLst/>
                          <a:latin typeface="Calibri" panose="020F0502020204030204" pitchFamily="34" charset="0"/>
                        </a:rPr>
                        <a:t>95.63%</a:t>
                      </a:r>
                    </a:p>
                  </a:txBody>
                  <a:tcPr marL="4763" marR="4763" marT="4763" marB="0" anchor="ctr">
                    <a:lnL>
                      <a:noFill/>
                    </a:lnL>
                    <a:lnR>
                      <a:noFill/>
                    </a:lnR>
                    <a:lnT>
                      <a:noFill/>
                    </a:lnT>
                    <a:lnB>
                      <a:noFill/>
                    </a:lnB>
                  </a:tcPr>
                </a:tc>
                <a:tc>
                  <a:txBody>
                    <a:bodyPr/>
                    <a:lstStyle/>
                    <a:p>
                      <a:pPr algn="ctr" fontAlgn="ctr"/>
                      <a:r>
                        <a:rPr lang="en-GB" sz="2000" b="0" i="0" u="none" strike="noStrike" dirty="0">
                          <a:solidFill>
                            <a:srgbClr val="000000"/>
                          </a:solidFill>
                          <a:effectLst/>
                          <a:latin typeface="Calibri" panose="020F0502020204030204" pitchFamily="34" charset="0"/>
                        </a:rPr>
                        <a:t>91.88%</a:t>
                      </a:r>
                    </a:p>
                  </a:txBody>
                  <a:tcPr marL="4763" marR="4763" marT="4763" marB="0" anchor="ctr">
                    <a:lnL>
                      <a:noFill/>
                    </a:lnL>
                    <a:lnR>
                      <a:noFill/>
                    </a:lnR>
                    <a:lnT>
                      <a:noFill/>
                    </a:lnT>
                    <a:lnB>
                      <a:noFill/>
                    </a:lnB>
                  </a:tcPr>
                </a:tc>
                <a:tc>
                  <a:txBody>
                    <a:bodyPr/>
                    <a:lstStyle/>
                    <a:p>
                      <a:pPr algn="ctr" fontAlgn="ctr"/>
                      <a:r>
                        <a:rPr lang="en-GB" sz="2000" b="0" i="0" u="none" strike="noStrike">
                          <a:solidFill>
                            <a:srgbClr val="000000"/>
                          </a:solidFill>
                          <a:effectLst/>
                          <a:latin typeface="Calibri" panose="020F0502020204030204" pitchFamily="34" charset="0"/>
                        </a:rPr>
                        <a:t>89.38%</a:t>
                      </a:r>
                    </a:p>
                  </a:txBody>
                  <a:tcPr marL="4763" marR="4763" marT="4763" marB="0" anchor="ctr">
                    <a:lnL>
                      <a:noFill/>
                    </a:lnL>
                    <a:lnR>
                      <a:noFill/>
                    </a:lnR>
                    <a:lnT>
                      <a:noFill/>
                    </a:lnT>
                    <a:lnB>
                      <a:noFill/>
                    </a:lnB>
                  </a:tcPr>
                </a:tc>
                <a:tc>
                  <a:txBody>
                    <a:bodyPr/>
                    <a:lstStyle/>
                    <a:p>
                      <a:pPr algn="ctr" fontAlgn="ctr"/>
                      <a:r>
                        <a:rPr lang="en-GB" sz="2000" b="0" i="0" u="none" strike="noStrike">
                          <a:solidFill>
                            <a:srgbClr val="000000"/>
                          </a:solidFill>
                          <a:effectLst/>
                          <a:latin typeface="Calibri" panose="020F0502020204030204" pitchFamily="34" charset="0"/>
                        </a:rPr>
                        <a:t>80.00%</a:t>
                      </a:r>
                    </a:p>
                  </a:txBody>
                  <a:tcPr marL="4763" marR="4763" marT="4763" marB="0" anchor="ctr">
                    <a:lnL>
                      <a:noFill/>
                    </a:lnL>
                    <a:lnR>
                      <a:noFill/>
                    </a:lnR>
                    <a:lnT>
                      <a:noFill/>
                    </a:lnT>
                    <a:lnB>
                      <a:noFill/>
                    </a:lnB>
                  </a:tcPr>
                </a:tc>
                <a:tc>
                  <a:txBody>
                    <a:bodyPr/>
                    <a:lstStyle/>
                    <a:p>
                      <a:pPr algn="ctr" fontAlgn="ctr"/>
                      <a:r>
                        <a:rPr lang="en-GB" sz="2000" b="0" i="0" u="none" strike="noStrike">
                          <a:solidFill>
                            <a:srgbClr val="000000"/>
                          </a:solidFill>
                          <a:effectLst/>
                          <a:latin typeface="Calibri" panose="020F0502020204030204" pitchFamily="34" charset="0"/>
                        </a:rPr>
                        <a:t>67.50%</a:t>
                      </a:r>
                    </a:p>
                  </a:txBody>
                  <a:tcPr marL="4763" marR="4763" marT="4763" marB="0" anchor="ctr">
                    <a:lnL>
                      <a:noFill/>
                    </a:lnL>
                    <a:lnR>
                      <a:noFill/>
                    </a:lnR>
                    <a:lnT>
                      <a:noFill/>
                    </a:lnT>
                    <a:lnB>
                      <a:noFill/>
                    </a:lnB>
                  </a:tcPr>
                </a:tc>
                <a:tc>
                  <a:txBody>
                    <a:bodyPr/>
                    <a:lstStyle/>
                    <a:p>
                      <a:pPr algn="ctr" fontAlgn="ctr"/>
                      <a:r>
                        <a:rPr lang="en-GB" sz="2000" b="0" i="0" u="none" strike="noStrike">
                          <a:solidFill>
                            <a:srgbClr val="000000"/>
                          </a:solidFill>
                          <a:effectLst/>
                          <a:latin typeface="Calibri" panose="020F0502020204030204" pitchFamily="34" charset="0"/>
                        </a:rPr>
                        <a:t>48.75%</a:t>
                      </a:r>
                    </a:p>
                  </a:txBody>
                  <a:tcPr marL="4763" marR="4763" marT="4763" marB="0" anchor="ctr">
                    <a:lnL>
                      <a:noFill/>
                    </a:lnL>
                    <a:lnR>
                      <a:noFill/>
                    </a:lnR>
                    <a:lnT>
                      <a:noFill/>
                    </a:lnT>
                    <a:lnB>
                      <a:noFill/>
                    </a:lnB>
                  </a:tcPr>
                </a:tc>
                <a:tc>
                  <a:txBody>
                    <a:bodyPr/>
                    <a:lstStyle/>
                    <a:p>
                      <a:pPr algn="ctr" fontAlgn="ctr"/>
                      <a:r>
                        <a:rPr lang="en-GB" sz="2000" b="0" i="0" u="none" strike="noStrike">
                          <a:solidFill>
                            <a:srgbClr val="000000"/>
                          </a:solidFill>
                          <a:effectLst/>
                          <a:latin typeface="Calibri" panose="020F0502020204030204" pitchFamily="34" charset="0"/>
                        </a:rPr>
                        <a:t>17.50%</a:t>
                      </a:r>
                    </a:p>
                  </a:txBody>
                  <a:tcPr marL="4763" marR="4763" marT="4763" marB="0" anchor="ctr">
                    <a:lnL>
                      <a:noFill/>
                    </a:lnL>
                    <a:lnR>
                      <a:noFill/>
                    </a:lnR>
                    <a:lnT>
                      <a:noFill/>
                    </a:lnT>
                    <a:lnB>
                      <a:noFill/>
                    </a:lnB>
                  </a:tcPr>
                </a:tc>
                <a:tc>
                  <a:txBody>
                    <a:bodyPr/>
                    <a:lstStyle/>
                    <a:p>
                      <a:pPr algn="ctr" fontAlgn="ctr"/>
                      <a:r>
                        <a:rPr lang="en-GB" sz="2000" b="0" i="0" u="none" strike="noStrike">
                          <a:solidFill>
                            <a:srgbClr val="000000"/>
                          </a:solidFill>
                          <a:effectLst/>
                          <a:latin typeface="Calibri" panose="020F0502020204030204" pitchFamily="34" charset="0"/>
                        </a:rPr>
                        <a:t>160</a:t>
                      </a:r>
                    </a:p>
                  </a:txBody>
                  <a:tcPr marL="4763" marR="4763" marT="4763" marB="0" anchor="ctr">
                    <a:lnL>
                      <a:noFill/>
                    </a:lnL>
                    <a:lnR>
                      <a:noFill/>
                    </a:lnR>
                    <a:lnT>
                      <a:noFill/>
                    </a:lnT>
                    <a:lnB>
                      <a:noFill/>
                    </a:lnB>
                  </a:tcPr>
                </a:tc>
                <a:extLst>
                  <a:ext uri="{0D108BD9-81ED-4DB2-BD59-A6C34878D82A}">
                    <a16:rowId xmlns:a16="http://schemas.microsoft.com/office/drawing/2014/main" val="2164645138"/>
                  </a:ext>
                </a:extLst>
              </a:tr>
              <a:tr h="624058">
                <a:tc>
                  <a:txBody>
                    <a:bodyPr/>
                    <a:lstStyle/>
                    <a:p>
                      <a:pPr algn="ctr" fontAlgn="ctr"/>
                      <a:r>
                        <a:rPr lang="en-GB" sz="2000" b="0" i="0" u="none" strike="noStrike">
                          <a:solidFill>
                            <a:srgbClr val="000000"/>
                          </a:solidFill>
                          <a:effectLst/>
                          <a:latin typeface="Calibri" panose="020F0502020204030204" pitchFamily="34" charset="0"/>
                        </a:rPr>
                        <a:t>3 or more</a:t>
                      </a:r>
                    </a:p>
                  </a:txBody>
                  <a:tcPr marL="4763" marR="4763" marT="4763" marB="0" anchor="ctr">
                    <a:lnL>
                      <a:noFill/>
                    </a:lnL>
                    <a:lnR>
                      <a:noFill/>
                    </a:lnR>
                    <a:lnT>
                      <a:noFill/>
                    </a:lnT>
                    <a:lnB>
                      <a:noFill/>
                    </a:lnB>
                  </a:tcPr>
                </a:tc>
                <a:tc>
                  <a:txBody>
                    <a:bodyPr/>
                    <a:lstStyle/>
                    <a:p>
                      <a:pPr algn="ctr" fontAlgn="ctr"/>
                      <a:r>
                        <a:rPr lang="en-GB" sz="2000" b="0" i="0" u="none" strike="noStrike">
                          <a:solidFill>
                            <a:srgbClr val="000000"/>
                          </a:solidFill>
                          <a:effectLst/>
                          <a:latin typeface="Calibri" panose="020F0502020204030204" pitchFamily="34" charset="0"/>
                        </a:rPr>
                        <a:t>99.38%</a:t>
                      </a:r>
                    </a:p>
                  </a:txBody>
                  <a:tcPr marL="4763" marR="4763" marT="4763" marB="0" anchor="ctr">
                    <a:lnL>
                      <a:noFill/>
                    </a:lnL>
                    <a:lnR>
                      <a:noFill/>
                    </a:lnR>
                    <a:lnT>
                      <a:noFill/>
                    </a:lnT>
                    <a:lnB>
                      <a:noFill/>
                    </a:lnB>
                  </a:tcPr>
                </a:tc>
                <a:tc>
                  <a:txBody>
                    <a:bodyPr/>
                    <a:lstStyle/>
                    <a:p>
                      <a:pPr algn="ctr" fontAlgn="ctr"/>
                      <a:r>
                        <a:rPr lang="en-GB" sz="2000" b="0" i="0" u="none" strike="noStrike" dirty="0">
                          <a:solidFill>
                            <a:srgbClr val="000000"/>
                          </a:solidFill>
                          <a:effectLst/>
                          <a:latin typeface="Calibri" panose="020F0502020204030204" pitchFamily="34" charset="0"/>
                        </a:rPr>
                        <a:t>93.75%</a:t>
                      </a:r>
                    </a:p>
                  </a:txBody>
                  <a:tcPr marL="4763" marR="4763" marT="4763" marB="0" anchor="ctr">
                    <a:lnL>
                      <a:noFill/>
                    </a:lnL>
                    <a:lnR>
                      <a:noFill/>
                    </a:lnR>
                    <a:lnT>
                      <a:noFill/>
                    </a:lnT>
                    <a:lnB>
                      <a:noFill/>
                    </a:lnB>
                  </a:tcPr>
                </a:tc>
                <a:tc>
                  <a:txBody>
                    <a:bodyPr/>
                    <a:lstStyle/>
                    <a:p>
                      <a:pPr algn="ctr" fontAlgn="ctr"/>
                      <a:r>
                        <a:rPr lang="en-GB" sz="2000" b="0" i="0" u="none" strike="noStrike" dirty="0">
                          <a:solidFill>
                            <a:srgbClr val="000000"/>
                          </a:solidFill>
                          <a:effectLst/>
                          <a:latin typeface="Calibri" panose="020F0502020204030204" pitchFamily="34" charset="0"/>
                        </a:rPr>
                        <a:t>87.50%</a:t>
                      </a:r>
                    </a:p>
                  </a:txBody>
                  <a:tcPr marL="4763" marR="4763" marT="4763" marB="0" anchor="ctr">
                    <a:lnL>
                      <a:noFill/>
                    </a:lnL>
                    <a:lnR>
                      <a:noFill/>
                    </a:lnR>
                    <a:lnT>
                      <a:noFill/>
                    </a:lnT>
                    <a:lnB>
                      <a:noFill/>
                    </a:lnB>
                  </a:tcPr>
                </a:tc>
                <a:tc>
                  <a:txBody>
                    <a:bodyPr/>
                    <a:lstStyle/>
                    <a:p>
                      <a:pPr algn="ctr" fontAlgn="ctr"/>
                      <a:r>
                        <a:rPr lang="en-GB" sz="2000" b="0" i="0" u="none" strike="noStrike" dirty="0">
                          <a:solidFill>
                            <a:srgbClr val="000000"/>
                          </a:solidFill>
                          <a:effectLst/>
                          <a:latin typeface="Calibri" panose="020F0502020204030204" pitchFamily="34" charset="0"/>
                        </a:rPr>
                        <a:t>81.25%</a:t>
                      </a:r>
                    </a:p>
                  </a:txBody>
                  <a:tcPr marL="4763" marR="4763" marT="4763" marB="0" anchor="ctr">
                    <a:lnL>
                      <a:noFill/>
                    </a:lnL>
                    <a:lnR>
                      <a:noFill/>
                    </a:lnR>
                    <a:lnT>
                      <a:noFill/>
                    </a:lnT>
                    <a:lnB>
                      <a:noFill/>
                    </a:lnB>
                  </a:tcPr>
                </a:tc>
                <a:tc>
                  <a:txBody>
                    <a:bodyPr/>
                    <a:lstStyle/>
                    <a:p>
                      <a:pPr algn="ctr" fontAlgn="ctr"/>
                      <a:r>
                        <a:rPr lang="en-GB" sz="2000" b="0" i="0" u="none" strike="noStrike">
                          <a:solidFill>
                            <a:srgbClr val="000000"/>
                          </a:solidFill>
                          <a:effectLst/>
                          <a:latin typeface="Calibri" panose="020F0502020204030204" pitchFamily="34" charset="0"/>
                        </a:rPr>
                        <a:t>71.25%</a:t>
                      </a:r>
                    </a:p>
                  </a:txBody>
                  <a:tcPr marL="4763" marR="4763" marT="4763" marB="0" anchor="ctr">
                    <a:lnL>
                      <a:noFill/>
                    </a:lnL>
                    <a:lnR>
                      <a:noFill/>
                    </a:lnR>
                    <a:lnT>
                      <a:noFill/>
                    </a:lnT>
                    <a:lnB>
                      <a:noFill/>
                    </a:lnB>
                  </a:tcPr>
                </a:tc>
                <a:tc>
                  <a:txBody>
                    <a:bodyPr/>
                    <a:lstStyle/>
                    <a:p>
                      <a:pPr algn="ctr" fontAlgn="ctr"/>
                      <a:r>
                        <a:rPr lang="en-GB" sz="2000" b="0" i="0" u="none" strike="noStrike">
                          <a:solidFill>
                            <a:srgbClr val="000000"/>
                          </a:solidFill>
                          <a:effectLst/>
                          <a:latin typeface="Calibri" panose="020F0502020204030204" pitchFamily="34" charset="0"/>
                        </a:rPr>
                        <a:t>58.13%</a:t>
                      </a:r>
                    </a:p>
                  </a:txBody>
                  <a:tcPr marL="4763" marR="4763" marT="4763" marB="0" anchor="ctr">
                    <a:lnL>
                      <a:noFill/>
                    </a:lnL>
                    <a:lnR>
                      <a:noFill/>
                    </a:lnR>
                    <a:lnT>
                      <a:noFill/>
                    </a:lnT>
                    <a:lnB>
                      <a:noFill/>
                    </a:lnB>
                  </a:tcPr>
                </a:tc>
                <a:tc>
                  <a:txBody>
                    <a:bodyPr/>
                    <a:lstStyle/>
                    <a:p>
                      <a:pPr algn="ctr" fontAlgn="ctr"/>
                      <a:r>
                        <a:rPr lang="en-GB" sz="2000" b="0" i="0" u="none" strike="noStrike">
                          <a:solidFill>
                            <a:srgbClr val="000000"/>
                          </a:solidFill>
                          <a:effectLst/>
                          <a:latin typeface="Calibri" panose="020F0502020204030204" pitchFamily="34" charset="0"/>
                        </a:rPr>
                        <a:t>40.00%</a:t>
                      </a:r>
                    </a:p>
                  </a:txBody>
                  <a:tcPr marL="4763" marR="4763" marT="4763" marB="0" anchor="ctr">
                    <a:lnL>
                      <a:noFill/>
                    </a:lnL>
                    <a:lnR>
                      <a:noFill/>
                    </a:lnR>
                    <a:lnT>
                      <a:noFill/>
                    </a:lnT>
                    <a:lnB>
                      <a:noFill/>
                    </a:lnB>
                  </a:tcPr>
                </a:tc>
                <a:tc>
                  <a:txBody>
                    <a:bodyPr/>
                    <a:lstStyle/>
                    <a:p>
                      <a:pPr algn="ctr" fontAlgn="ctr"/>
                      <a:r>
                        <a:rPr lang="en-GB" sz="2000" b="0" i="0" u="none" strike="noStrike">
                          <a:solidFill>
                            <a:srgbClr val="000000"/>
                          </a:solidFill>
                          <a:effectLst/>
                          <a:latin typeface="Calibri" panose="020F0502020204030204" pitchFamily="34" charset="0"/>
                        </a:rPr>
                        <a:t>6.25%</a:t>
                      </a:r>
                    </a:p>
                  </a:txBody>
                  <a:tcPr marL="4763" marR="4763" marT="4763" marB="0" anchor="ctr">
                    <a:lnL>
                      <a:noFill/>
                    </a:lnL>
                    <a:lnR>
                      <a:noFill/>
                    </a:lnR>
                    <a:lnT>
                      <a:noFill/>
                    </a:lnT>
                    <a:lnB>
                      <a:noFill/>
                    </a:lnB>
                  </a:tcPr>
                </a:tc>
                <a:tc>
                  <a:txBody>
                    <a:bodyPr/>
                    <a:lstStyle/>
                    <a:p>
                      <a:pPr algn="ctr" fontAlgn="ctr"/>
                      <a:r>
                        <a:rPr lang="en-GB" sz="2000" b="0" i="0" u="none" strike="noStrike">
                          <a:solidFill>
                            <a:srgbClr val="000000"/>
                          </a:solidFill>
                          <a:effectLst/>
                          <a:latin typeface="Calibri" panose="020F0502020204030204" pitchFamily="34" charset="0"/>
                        </a:rPr>
                        <a:t>160</a:t>
                      </a:r>
                    </a:p>
                  </a:txBody>
                  <a:tcPr marL="4763" marR="4763" marT="4763" marB="0" anchor="ctr">
                    <a:lnL>
                      <a:noFill/>
                    </a:lnL>
                    <a:lnR>
                      <a:noFill/>
                    </a:lnR>
                    <a:lnT>
                      <a:noFill/>
                    </a:lnT>
                    <a:lnB>
                      <a:noFill/>
                    </a:lnB>
                  </a:tcPr>
                </a:tc>
                <a:extLst>
                  <a:ext uri="{0D108BD9-81ED-4DB2-BD59-A6C34878D82A}">
                    <a16:rowId xmlns:a16="http://schemas.microsoft.com/office/drawing/2014/main" val="2900153729"/>
                  </a:ext>
                </a:extLst>
              </a:tr>
              <a:tr h="624058">
                <a:tc>
                  <a:txBody>
                    <a:bodyPr/>
                    <a:lstStyle/>
                    <a:p>
                      <a:pPr algn="ctr" fontAlgn="ctr"/>
                      <a:r>
                        <a:rPr lang="en-GB" sz="2000" b="0" i="0" u="none" strike="noStrike">
                          <a:solidFill>
                            <a:srgbClr val="000000"/>
                          </a:solidFill>
                          <a:effectLst/>
                          <a:latin typeface="Calibri" panose="020F0502020204030204" pitchFamily="34" charset="0"/>
                        </a:rPr>
                        <a:t>4 or more</a:t>
                      </a:r>
                    </a:p>
                  </a:txBody>
                  <a:tcPr marL="4763" marR="4763" marT="4763" marB="0" anchor="ctr">
                    <a:lnL>
                      <a:noFill/>
                    </a:lnL>
                    <a:lnR>
                      <a:noFill/>
                    </a:lnR>
                    <a:lnT>
                      <a:noFill/>
                    </a:lnT>
                    <a:lnB>
                      <a:noFill/>
                    </a:lnB>
                  </a:tcPr>
                </a:tc>
                <a:tc>
                  <a:txBody>
                    <a:bodyPr/>
                    <a:lstStyle/>
                    <a:p>
                      <a:pPr algn="ctr" fontAlgn="ctr"/>
                      <a:r>
                        <a:rPr lang="en-GB" sz="2000" b="0" i="0" u="none" strike="noStrike" dirty="0">
                          <a:solidFill>
                            <a:srgbClr val="000000"/>
                          </a:solidFill>
                          <a:effectLst/>
                          <a:latin typeface="Calibri" panose="020F0502020204030204" pitchFamily="34" charset="0"/>
                        </a:rPr>
                        <a:t>98.75%</a:t>
                      </a:r>
                    </a:p>
                  </a:txBody>
                  <a:tcPr marL="4763" marR="4763" marT="4763" marB="0" anchor="ctr">
                    <a:lnL>
                      <a:noFill/>
                    </a:lnL>
                    <a:lnR>
                      <a:noFill/>
                    </a:lnR>
                    <a:lnT>
                      <a:noFill/>
                    </a:lnT>
                    <a:lnB>
                      <a:noFill/>
                    </a:lnB>
                  </a:tcPr>
                </a:tc>
                <a:tc>
                  <a:txBody>
                    <a:bodyPr/>
                    <a:lstStyle/>
                    <a:p>
                      <a:pPr algn="ctr" fontAlgn="ctr"/>
                      <a:r>
                        <a:rPr lang="en-GB" sz="2000" b="0" i="0" u="none" strike="noStrike">
                          <a:solidFill>
                            <a:srgbClr val="000000"/>
                          </a:solidFill>
                          <a:effectLst/>
                          <a:latin typeface="Calibri" panose="020F0502020204030204" pitchFamily="34" charset="0"/>
                        </a:rPr>
                        <a:t>90.63%</a:t>
                      </a:r>
                    </a:p>
                  </a:txBody>
                  <a:tcPr marL="4763" marR="4763" marT="4763" marB="0" anchor="ctr">
                    <a:lnL>
                      <a:noFill/>
                    </a:lnL>
                    <a:lnR>
                      <a:noFill/>
                    </a:lnR>
                    <a:lnT>
                      <a:noFill/>
                    </a:lnT>
                    <a:lnB>
                      <a:noFill/>
                    </a:lnB>
                  </a:tcPr>
                </a:tc>
                <a:tc>
                  <a:txBody>
                    <a:bodyPr/>
                    <a:lstStyle/>
                    <a:p>
                      <a:pPr algn="ctr" fontAlgn="ctr"/>
                      <a:r>
                        <a:rPr lang="en-GB" sz="2000" b="0" i="0" u="none" strike="noStrike">
                          <a:solidFill>
                            <a:srgbClr val="000000"/>
                          </a:solidFill>
                          <a:effectLst/>
                          <a:latin typeface="Calibri" panose="020F0502020204030204" pitchFamily="34" charset="0"/>
                        </a:rPr>
                        <a:t>81.25%</a:t>
                      </a:r>
                    </a:p>
                  </a:txBody>
                  <a:tcPr marL="4763" marR="4763" marT="4763" marB="0" anchor="ctr">
                    <a:lnL>
                      <a:noFill/>
                    </a:lnL>
                    <a:lnR>
                      <a:noFill/>
                    </a:lnR>
                    <a:lnT>
                      <a:noFill/>
                    </a:lnT>
                    <a:lnB>
                      <a:noFill/>
                    </a:lnB>
                  </a:tcPr>
                </a:tc>
                <a:tc>
                  <a:txBody>
                    <a:bodyPr/>
                    <a:lstStyle/>
                    <a:p>
                      <a:pPr algn="ctr" fontAlgn="ctr"/>
                      <a:r>
                        <a:rPr lang="en-GB" sz="2000" b="0" i="0" u="none" strike="noStrike" dirty="0">
                          <a:solidFill>
                            <a:srgbClr val="000000"/>
                          </a:solidFill>
                          <a:effectLst/>
                          <a:latin typeface="Calibri" panose="020F0502020204030204" pitchFamily="34" charset="0"/>
                        </a:rPr>
                        <a:t>78.13%</a:t>
                      </a:r>
                    </a:p>
                  </a:txBody>
                  <a:tcPr marL="4763" marR="4763" marT="4763" marB="0" anchor="ctr">
                    <a:lnL>
                      <a:noFill/>
                    </a:lnL>
                    <a:lnR>
                      <a:noFill/>
                    </a:lnR>
                    <a:lnT>
                      <a:noFill/>
                    </a:lnT>
                    <a:lnB>
                      <a:noFill/>
                    </a:lnB>
                  </a:tcPr>
                </a:tc>
                <a:tc>
                  <a:txBody>
                    <a:bodyPr/>
                    <a:lstStyle/>
                    <a:p>
                      <a:pPr algn="ctr" fontAlgn="ctr"/>
                      <a:r>
                        <a:rPr lang="en-GB" sz="2000" b="0" i="0" u="none" strike="noStrike" dirty="0">
                          <a:solidFill>
                            <a:srgbClr val="000000"/>
                          </a:solidFill>
                          <a:effectLst/>
                          <a:latin typeface="Calibri" panose="020F0502020204030204" pitchFamily="34" charset="0"/>
                        </a:rPr>
                        <a:t>65.00%</a:t>
                      </a:r>
                    </a:p>
                  </a:txBody>
                  <a:tcPr marL="4763" marR="4763" marT="4763" marB="0" anchor="ctr">
                    <a:lnL>
                      <a:noFill/>
                    </a:lnL>
                    <a:lnR>
                      <a:noFill/>
                    </a:lnR>
                    <a:lnT>
                      <a:noFill/>
                    </a:lnT>
                    <a:lnB>
                      <a:noFill/>
                    </a:lnB>
                  </a:tcPr>
                </a:tc>
                <a:tc>
                  <a:txBody>
                    <a:bodyPr/>
                    <a:lstStyle/>
                    <a:p>
                      <a:pPr algn="ctr" fontAlgn="ctr"/>
                      <a:r>
                        <a:rPr lang="en-GB" sz="2000" b="0" i="0" u="none" strike="noStrike">
                          <a:solidFill>
                            <a:srgbClr val="000000"/>
                          </a:solidFill>
                          <a:effectLst/>
                          <a:latin typeface="Calibri" panose="020F0502020204030204" pitchFamily="34" charset="0"/>
                        </a:rPr>
                        <a:t>48.13%</a:t>
                      </a:r>
                    </a:p>
                  </a:txBody>
                  <a:tcPr marL="4763" marR="4763" marT="4763" marB="0" anchor="ctr">
                    <a:lnL>
                      <a:noFill/>
                    </a:lnL>
                    <a:lnR>
                      <a:noFill/>
                    </a:lnR>
                    <a:lnT>
                      <a:noFill/>
                    </a:lnT>
                    <a:lnB>
                      <a:noFill/>
                    </a:lnB>
                  </a:tcPr>
                </a:tc>
                <a:tc>
                  <a:txBody>
                    <a:bodyPr/>
                    <a:lstStyle/>
                    <a:p>
                      <a:pPr algn="ctr" fontAlgn="ctr"/>
                      <a:r>
                        <a:rPr lang="en-GB" sz="2000" b="0" i="0" u="none" strike="noStrike" dirty="0">
                          <a:solidFill>
                            <a:srgbClr val="000000"/>
                          </a:solidFill>
                          <a:effectLst/>
                          <a:latin typeface="Calibri" panose="020F0502020204030204" pitchFamily="34" charset="0"/>
                        </a:rPr>
                        <a:t>28.75%</a:t>
                      </a:r>
                    </a:p>
                  </a:txBody>
                  <a:tcPr marL="4763" marR="4763" marT="4763" marB="0" anchor="ctr">
                    <a:lnL>
                      <a:noFill/>
                    </a:lnL>
                    <a:lnR>
                      <a:noFill/>
                    </a:lnR>
                    <a:lnT>
                      <a:noFill/>
                    </a:lnT>
                    <a:lnB>
                      <a:noFill/>
                    </a:lnB>
                  </a:tcPr>
                </a:tc>
                <a:tc>
                  <a:txBody>
                    <a:bodyPr/>
                    <a:lstStyle/>
                    <a:p>
                      <a:pPr algn="ctr" fontAlgn="ctr"/>
                      <a:r>
                        <a:rPr lang="en-GB" sz="2000" b="0" i="0" u="none" strike="noStrike">
                          <a:solidFill>
                            <a:srgbClr val="000000"/>
                          </a:solidFill>
                          <a:effectLst/>
                          <a:latin typeface="Calibri" panose="020F0502020204030204" pitchFamily="34" charset="0"/>
                        </a:rPr>
                        <a:t>0.63%</a:t>
                      </a:r>
                    </a:p>
                  </a:txBody>
                  <a:tcPr marL="4763" marR="4763" marT="4763" marB="0" anchor="ctr">
                    <a:lnL>
                      <a:noFill/>
                    </a:lnL>
                    <a:lnR>
                      <a:noFill/>
                    </a:lnR>
                    <a:lnT>
                      <a:noFill/>
                    </a:lnT>
                    <a:lnB>
                      <a:noFill/>
                    </a:lnB>
                  </a:tcPr>
                </a:tc>
                <a:tc>
                  <a:txBody>
                    <a:bodyPr/>
                    <a:lstStyle/>
                    <a:p>
                      <a:pPr algn="ctr" fontAlgn="ctr"/>
                      <a:r>
                        <a:rPr lang="en-GB" sz="2000" b="0" i="0" u="none" strike="noStrike">
                          <a:solidFill>
                            <a:srgbClr val="000000"/>
                          </a:solidFill>
                          <a:effectLst/>
                          <a:latin typeface="Calibri" panose="020F0502020204030204" pitchFamily="34" charset="0"/>
                        </a:rPr>
                        <a:t>160</a:t>
                      </a:r>
                    </a:p>
                  </a:txBody>
                  <a:tcPr marL="4763" marR="4763" marT="4763" marB="0" anchor="ctr">
                    <a:lnL>
                      <a:noFill/>
                    </a:lnL>
                    <a:lnR>
                      <a:noFill/>
                    </a:lnR>
                    <a:lnT>
                      <a:noFill/>
                    </a:lnT>
                    <a:lnB>
                      <a:noFill/>
                    </a:lnB>
                  </a:tcPr>
                </a:tc>
                <a:extLst>
                  <a:ext uri="{0D108BD9-81ED-4DB2-BD59-A6C34878D82A}">
                    <a16:rowId xmlns:a16="http://schemas.microsoft.com/office/drawing/2014/main" val="2040048671"/>
                  </a:ext>
                </a:extLst>
              </a:tr>
              <a:tr h="624058">
                <a:tc>
                  <a:txBody>
                    <a:bodyPr/>
                    <a:lstStyle/>
                    <a:p>
                      <a:pPr algn="ctr" fontAlgn="ctr"/>
                      <a:r>
                        <a:rPr lang="en-GB" sz="2000" b="0" i="0" u="none" strike="noStrike">
                          <a:solidFill>
                            <a:srgbClr val="000000"/>
                          </a:solidFill>
                          <a:effectLst/>
                          <a:latin typeface="Calibri" panose="020F0502020204030204" pitchFamily="34" charset="0"/>
                        </a:rPr>
                        <a:t>5 or more</a:t>
                      </a:r>
                    </a:p>
                  </a:txBody>
                  <a:tcPr marL="4763" marR="4763" marT="4763" marB="0" anchor="ctr">
                    <a:lnL>
                      <a:noFill/>
                    </a:lnL>
                    <a:lnR>
                      <a:noFill/>
                    </a:lnR>
                    <a:lnT>
                      <a:noFill/>
                    </a:lnT>
                    <a:lnB>
                      <a:noFill/>
                    </a:lnB>
                  </a:tcPr>
                </a:tc>
                <a:tc>
                  <a:txBody>
                    <a:bodyPr/>
                    <a:lstStyle/>
                    <a:p>
                      <a:pPr algn="ctr" fontAlgn="ctr"/>
                      <a:r>
                        <a:rPr lang="en-GB" sz="2000" b="0" i="0" u="none" strike="noStrike">
                          <a:solidFill>
                            <a:srgbClr val="000000"/>
                          </a:solidFill>
                          <a:effectLst/>
                          <a:latin typeface="Calibri" panose="020F0502020204030204" pitchFamily="34" charset="0"/>
                        </a:rPr>
                        <a:t>97.50%</a:t>
                      </a:r>
                    </a:p>
                  </a:txBody>
                  <a:tcPr marL="4763" marR="4763" marT="4763" marB="0" anchor="ctr">
                    <a:lnL>
                      <a:noFill/>
                    </a:lnL>
                    <a:lnR>
                      <a:noFill/>
                    </a:lnR>
                    <a:lnT>
                      <a:noFill/>
                    </a:lnT>
                    <a:lnB>
                      <a:noFill/>
                    </a:lnB>
                  </a:tcPr>
                </a:tc>
                <a:tc>
                  <a:txBody>
                    <a:bodyPr/>
                    <a:lstStyle/>
                    <a:p>
                      <a:pPr algn="ctr" fontAlgn="ctr"/>
                      <a:r>
                        <a:rPr lang="en-GB" sz="2000" b="0" i="0" u="none" strike="noStrike" dirty="0">
                          <a:solidFill>
                            <a:srgbClr val="000000"/>
                          </a:solidFill>
                          <a:effectLst/>
                          <a:latin typeface="Calibri" panose="020F0502020204030204" pitchFamily="34" charset="0"/>
                        </a:rPr>
                        <a:t>85.63%</a:t>
                      </a:r>
                    </a:p>
                  </a:txBody>
                  <a:tcPr marL="4763" marR="4763" marT="4763" marB="0" anchor="ctr">
                    <a:lnL>
                      <a:noFill/>
                    </a:lnL>
                    <a:lnR>
                      <a:noFill/>
                    </a:lnR>
                    <a:lnT>
                      <a:noFill/>
                    </a:lnT>
                    <a:lnB>
                      <a:noFill/>
                    </a:lnB>
                    <a:solidFill>
                      <a:srgbClr val="92D050"/>
                    </a:solidFill>
                  </a:tcPr>
                </a:tc>
                <a:tc>
                  <a:txBody>
                    <a:bodyPr/>
                    <a:lstStyle/>
                    <a:p>
                      <a:pPr algn="ctr" fontAlgn="ctr"/>
                      <a:r>
                        <a:rPr lang="en-GB" sz="2000" b="0" i="0" u="none" strike="noStrike">
                          <a:solidFill>
                            <a:srgbClr val="000000"/>
                          </a:solidFill>
                          <a:effectLst/>
                          <a:latin typeface="Calibri" panose="020F0502020204030204" pitchFamily="34" charset="0"/>
                        </a:rPr>
                        <a:t>70.63%</a:t>
                      </a:r>
                    </a:p>
                  </a:txBody>
                  <a:tcPr marL="4763" marR="4763" marT="4763" marB="0" anchor="ctr">
                    <a:lnL>
                      <a:noFill/>
                    </a:lnL>
                    <a:lnR>
                      <a:noFill/>
                    </a:lnR>
                    <a:lnT>
                      <a:noFill/>
                    </a:lnT>
                    <a:lnB>
                      <a:noFill/>
                    </a:lnB>
                  </a:tcPr>
                </a:tc>
                <a:tc>
                  <a:txBody>
                    <a:bodyPr/>
                    <a:lstStyle/>
                    <a:p>
                      <a:pPr algn="ctr" fontAlgn="ctr"/>
                      <a:r>
                        <a:rPr lang="en-GB" sz="2000" b="0" i="0" u="none" strike="noStrike">
                          <a:solidFill>
                            <a:srgbClr val="000000"/>
                          </a:solidFill>
                          <a:effectLst/>
                          <a:latin typeface="Calibri" panose="020F0502020204030204" pitchFamily="34" charset="0"/>
                        </a:rPr>
                        <a:t>68.13%</a:t>
                      </a:r>
                    </a:p>
                  </a:txBody>
                  <a:tcPr marL="4763" marR="4763" marT="4763" marB="0" anchor="ctr">
                    <a:lnL>
                      <a:noFill/>
                    </a:lnL>
                    <a:lnR>
                      <a:noFill/>
                    </a:lnR>
                    <a:lnT>
                      <a:noFill/>
                    </a:lnT>
                    <a:lnB>
                      <a:noFill/>
                    </a:lnB>
                  </a:tcPr>
                </a:tc>
                <a:tc>
                  <a:txBody>
                    <a:bodyPr/>
                    <a:lstStyle/>
                    <a:p>
                      <a:pPr algn="ctr" fontAlgn="ctr"/>
                      <a:r>
                        <a:rPr lang="en-GB" sz="2000" b="0" i="0" u="none" strike="noStrike" dirty="0">
                          <a:solidFill>
                            <a:srgbClr val="000000"/>
                          </a:solidFill>
                          <a:effectLst/>
                          <a:latin typeface="Calibri" panose="020F0502020204030204" pitchFamily="34" charset="0"/>
                        </a:rPr>
                        <a:t>54.38%</a:t>
                      </a:r>
                    </a:p>
                  </a:txBody>
                  <a:tcPr marL="4763" marR="4763" marT="4763" marB="0" anchor="ctr">
                    <a:lnL>
                      <a:noFill/>
                    </a:lnL>
                    <a:lnR>
                      <a:noFill/>
                    </a:lnR>
                    <a:lnT>
                      <a:noFill/>
                    </a:lnT>
                    <a:lnB>
                      <a:noFill/>
                    </a:lnB>
                    <a:solidFill>
                      <a:srgbClr val="92D050"/>
                    </a:solidFill>
                  </a:tcPr>
                </a:tc>
                <a:tc>
                  <a:txBody>
                    <a:bodyPr/>
                    <a:lstStyle/>
                    <a:p>
                      <a:pPr algn="ctr" fontAlgn="ctr"/>
                      <a:r>
                        <a:rPr lang="en-GB" sz="2000" b="0" i="0" u="none" strike="noStrike" dirty="0">
                          <a:solidFill>
                            <a:srgbClr val="000000"/>
                          </a:solidFill>
                          <a:effectLst/>
                          <a:latin typeface="Calibri" panose="020F0502020204030204" pitchFamily="34" charset="0"/>
                        </a:rPr>
                        <a:t>40.00%</a:t>
                      </a:r>
                    </a:p>
                  </a:txBody>
                  <a:tcPr marL="4763" marR="4763" marT="4763" marB="0" anchor="ctr">
                    <a:lnL>
                      <a:noFill/>
                    </a:lnL>
                    <a:lnR>
                      <a:noFill/>
                    </a:lnR>
                    <a:lnT>
                      <a:noFill/>
                    </a:lnT>
                    <a:lnB>
                      <a:noFill/>
                    </a:lnB>
                  </a:tcPr>
                </a:tc>
                <a:tc>
                  <a:txBody>
                    <a:bodyPr/>
                    <a:lstStyle/>
                    <a:p>
                      <a:pPr algn="ctr" fontAlgn="ctr"/>
                      <a:r>
                        <a:rPr lang="en-GB" sz="2000" b="0" i="0" u="none" strike="noStrike" dirty="0">
                          <a:solidFill>
                            <a:srgbClr val="000000"/>
                          </a:solidFill>
                          <a:effectLst/>
                          <a:latin typeface="Calibri" panose="020F0502020204030204" pitchFamily="34" charset="0"/>
                        </a:rPr>
                        <a:t>23.13%</a:t>
                      </a:r>
                    </a:p>
                  </a:txBody>
                  <a:tcPr marL="4763" marR="4763" marT="4763" marB="0" anchor="ctr">
                    <a:lnL>
                      <a:noFill/>
                    </a:lnL>
                    <a:lnR>
                      <a:noFill/>
                    </a:lnR>
                    <a:lnT>
                      <a:noFill/>
                    </a:lnT>
                    <a:lnB>
                      <a:noFill/>
                    </a:lnB>
                  </a:tcPr>
                </a:tc>
                <a:tc>
                  <a:txBody>
                    <a:bodyPr/>
                    <a:lstStyle/>
                    <a:p>
                      <a:pPr algn="ctr" fontAlgn="ctr"/>
                      <a:r>
                        <a:rPr lang="en-GB" sz="2000" b="0" i="0" u="none" strike="noStrike">
                          <a:solidFill>
                            <a:srgbClr val="000000"/>
                          </a:solidFill>
                          <a:effectLst/>
                          <a:latin typeface="Calibri" panose="020F0502020204030204" pitchFamily="34" charset="0"/>
                        </a:rPr>
                        <a:t>0.00%</a:t>
                      </a:r>
                    </a:p>
                  </a:txBody>
                  <a:tcPr marL="4763" marR="4763" marT="4763" marB="0" anchor="ctr">
                    <a:lnL>
                      <a:noFill/>
                    </a:lnL>
                    <a:lnR>
                      <a:noFill/>
                    </a:lnR>
                    <a:lnT>
                      <a:noFill/>
                    </a:lnT>
                    <a:lnB>
                      <a:noFill/>
                    </a:lnB>
                  </a:tcPr>
                </a:tc>
                <a:tc>
                  <a:txBody>
                    <a:bodyPr/>
                    <a:lstStyle/>
                    <a:p>
                      <a:pPr algn="ctr" fontAlgn="ctr"/>
                      <a:r>
                        <a:rPr lang="en-GB" sz="2000" b="0" i="0" u="none" strike="noStrike">
                          <a:solidFill>
                            <a:srgbClr val="000000"/>
                          </a:solidFill>
                          <a:effectLst/>
                          <a:latin typeface="Calibri" panose="020F0502020204030204" pitchFamily="34" charset="0"/>
                        </a:rPr>
                        <a:t>160</a:t>
                      </a:r>
                    </a:p>
                  </a:txBody>
                  <a:tcPr marL="4763" marR="4763" marT="4763" marB="0" anchor="ctr">
                    <a:lnL>
                      <a:noFill/>
                    </a:lnL>
                    <a:lnR>
                      <a:noFill/>
                    </a:lnR>
                    <a:lnT>
                      <a:noFill/>
                    </a:lnT>
                    <a:lnB>
                      <a:noFill/>
                    </a:lnB>
                  </a:tcPr>
                </a:tc>
                <a:extLst>
                  <a:ext uri="{0D108BD9-81ED-4DB2-BD59-A6C34878D82A}">
                    <a16:rowId xmlns:a16="http://schemas.microsoft.com/office/drawing/2014/main" val="932056599"/>
                  </a:ext>
                </a:extLst>
              </a:tr>
              <a:tr h="624058">
                <a:tc>
                  <a:txBody>
                    <a:bodyPr/>
                    <a:lstStyle/>
                    <a:p>
                      <a:pPr algn="ctr" fontAlgn="ctr"/>
                      <a:r>
                        <a:rPr lang="en-GB" sz="2000" b="0" i="0" u="none" strike="noStrike" dirty="0">
                          <a:solidFill>
                            <a:srgbClr val="000000"/>
                          </a:solidFill>
                          <a:effectLst/>
                          <a:latin typeface="Calibri" panose="020F0502020204030204" pitchFamily="34" charset="0"/>
                        </a:rPr>
                        <a:t>6 or more</a:t>
                      </a:r>
                    </a:p>
                  </a:txBody>
                  <a:tcPr marL="4763" marR="4763" marT="4763" marB="0" anchor="ctr">
                    <a:lnL>
                      <a:noFill/>
                    </a:lnL>
                    <a:lnR>
                      <a:noFill/>
                    </a:lnR>
                    <a:lnT>
                      <a:noFill/>
                    </a:lnT>
                    <a:lnB>
                      <a:noFill/>
                    </a:lnB>
                  </a:tcPr>
                </a:tc>
                <a:tc>
                  <a:txBody>
                    <a:bodyPr/>
                    <a:lstStyle/>
                    <a:p>
                      <a:pPr algn="ctr" fontAlgn="ctr"/>
                      <a:r>
                        <a:rPr lang="en-GB" sz="2000" b="0" i="0" u="none" strike="noStrike" dirty="0">
                          <a:solidFill>
                            <a:srgbClr val="000000"/>
                          </a:solidFill>
                          <a:effectLst/>
                          <a:latin typeface="Calibri" panose="020F0502020204030204" pitchFamily="34" charset="0"/>
                        </a:rPr>
                        <a:t>96.25%</a:t>
                      </a:r>
                    </a:p>
                  </a:txBody>
                  <a:tcPr marL="4763" marR="4763" marT="4763" marB="0" anchor="ctr">
                    <a:lnL>
                      <a:noFill/>
                    </a:lnL>
                    <a:lnR>
                      <a:noFill/>
                    </a:lnR>
                    <a:lnT>
                      <a:noFill/>
                    </a:lnT>
                    <a:lnB>
                      <a:noFill/>
                    </a:lnB>
                  </a:tcPr>
                </a:tc>
                <a:tc>
                  <a:txBody>
                    <a:bodyPr/>
                    <a:lstStyle/>
                    <a:p>
                      <a:pPr algn="ctr" fontAlgn="ctr"/>
                      <a:r>
                        <a:rPr lang="en-GB" sz="2000" b="0" i="0" u="none" strike="noStrike" dirty="0">
                          <a:solidFill>
                            <a:srgbClr val="000000"/>
                          </a:solidFill>
                          <a:effectLst/>
                          <a:latin typeface="Calibri" panose="020F0502020204030204" pitchFamily="34" charset="0"/>
                        </a:rPr>
                        <a:t>76.25%</a:t>
                      </a:r>
                    </a:p>
                  </a:txBody>
                  <a:tcPr marL="4763" marR="4763" marT="4763" marB="0" anchor="ctr">
                    <a:lnL>
                      <a:noFill/>
                    </a:lnL>
                    <a:lnR>
                      <a:noFill/>
                    </a:lnR>
                    <a:lnT>
                      <a:noFill/>
                    </a:lnT>
                    <a:lnB>
                      <a:noFill/>
                    </a:lnB>
                  </a:tcPr>
                </a:tc>
                <a:tc>
                  <a:txBody>
                    <a:bodyPr/>
                    <a:lstStyle/>
                    <a:p>
                      <a:pPr algn="ctr" fontAlgn="ctr"/>
                      <a:r>
                        <a:rPr lang="en-GB" sz="2000" b="0" i="0" u="none" strike="noStrike">
                          <a:solidFill>
                            <a:srgbClr val="000000"/>
                          </a:solidFill>
                          <a:effectLst/>
                          <a:latin typeface="Calibri" panose="020F0502020204030204" pitchFamily="34" charset="0"/>
                        </a:rPr>
                        <a:t>63.75%</a:t>
                      </a:r>
                    </a:p>
                  </a:txBody>
                  <a:tcPr marL="4763" marR="4763" marT="4763" marB="0" anchor="ctr">
                    <a:lnL>
                      <a:noFill/>
                    </a:lnL>
                    <a:lnR>
                      <a:noFill/>
                    </a:lnR>
                    <a:lnT>
                      <a:noFill/>
                    </a:lnT>
                    <a:lnB>
                      <a:noFill/>
                    </a:lnB>
                  </a:tcPr>
                </a:tc>
                <a:tc>
                  <a:txBody>
                    <a:bodyPr/>
                    <a:lstStyle/>
                    <a:p>
                      <a:pPr algn="ctr" fontAlgn="ctr"/>
                      <a:r>
                        <a:rPr lang="en-GB" sz="2000" b="0" i="0" u="none" strike="noStrike">
                          <a:solidFill>
                            <a:srgbClr val="000000"/>
                          </a:solidFill>
                          <a:effectLst/>
                          <a:latin typeface="Calibri" panose="020F0502020204030204" pitchFamily="34" charset="0"/>
                        </a:rPr>
                        <a:t>56.88%</a:t>
                      </a:r>
                    </a:p>
                  </a:txBody>
                  <a:tcPr marL="4763" marR="4763" marT="4763" marB="0" anchor="ctr">
                    <a:lnL>
                      <a:noFill/>
                    </a:lnL>
                    <a:lnR>
                      <a:noFill/>
                    </a:lnR>
                    <a:lnT>
                      <a:noFill/>
                    </a:lnT>
                    <a:lnB>
                      <a:noFill/>
                    </a:lnB>
                  </a:tcPr>
                </a:tc>
                <a:tc>
                  <a:txBody>
                    <a:bodyPr/>
                    <a:lstStyle/>
                    <a:p>
                      <a:pPr algn="ctr" fontAlgn="ctr"/>
                      <a:r>
                        <a:rPr lang="en-GB" sz="2000" b="0" i="0" u="none" strike="noStrike">
                          <a:solidFill>
                            <a:srgbClr val="000000"/>
                          </a:solidFill>
                          <a:effectLst/>
                          <a:latin typeface="Calibri" panose="020F0502020204030204" pitchFamily="34" charset="0"/>
                        </a:rPr>
                        <a:t>41.25%</a:t>
                      </a:r>
                    </a:p>
                  </a:txBody>
                  <a:tcPr marL="4763" marR="4763" marT="4763" marB="0" anchor="ctr">
                    <a:lnL>
                      <a:noFill/>
                    </a:lnL>
                    <a:lnR>
                      <a:noFill/>
                    </a:lnR>
                    <a:lnT>
                      <a:noFill/>
                    </a:lnT>
                    <a:lnB>
                      <a:noFill/>
                    </a:lnB>
                  </a:tcPr>
                </a:tc>
                <a:tc>
                  <a:txBody>
                    <a:bodyPr/>
                    <a:lstStyle/>
                    <a:p>
                      <a:pPr algn="ctr" fontAlgn="ctr"/>
                      <a:r>
                        <a:rPr lang="en-GB" sz="2000" b="0" i="0" u="none" strike="noStrike" dirty="0">
                          <a:solidFill>
                            <a:srgbClr val="000000"/>
                          </a:solidFill>
                          <a:effectLst/>
                          <a:latin typeface="Calibri" panose="020F0502020204030204" pitchFamily="34" charset="0"/>
                        </a:rPr>
                        <a:t>29.38%</a:t>
                      </a:r>
                    </a:p>
                  </a:txBody>
                  <a:tcPr marL="4763" marR="4763" marT="4763" marB="0" anchor="ctr">
                    <a:lnL>
                      <a:noFill/>
                    </a:lnL>
                    <a:lnR>
                      <a:noFill/>
                    </a:lnR>
                    <a:lnT>
                      <a:noFill/>
                    </a:lnT>
                    <a:lnB>
                      <a:noFill/>
                    </a:lnB>
                  </a:tcPr>
                </a:tc>
                <a:tc>
                  <a:txBody>
                    <a:bodyPr/>
                    <a:lstStyle/>
                    <a:p>
                      <a:pPr algn="ctr" fontAlgn="ctr"/>
                      <a:r>
                        <a:rPr lang="en-GB" sz="2000" b="0" i="0" u="none" strike="noStrike" dirty="0">
                          <a:solidFill>
                            <a:srgbClr val="000000"/>
                          </a:solidFill>
                          <a:effectLst/>
                          <a:latin typeface="Calibri" panose="020F0502020204030204" pitchFamily="34" charset="0"/>
                        </a:rPr>
                        <a:t>12.50%</a:t>
                      </a:r>
                    </a:p>
                  </a:txBody>
                  <a:tcPr marL="4763" marR="4763" marT="4763" marB="0" anchor="ctr">
                    <a:lnL>
                      <a:noFill/>
                    </a:lnL>
                    <a:lnR>
                      <a:noFill/>
                    </a:lnR>
                    <a:lnT>
                      <a:noFill/>
                    </a:lnT>
                    <a:lnB>
                      <a:noFill/>
                    </a:lnB>
                  </a:tcPr>
                </a:tc>
                <a:tc>
                  <a:txBody>
                    <a:bodyPr/>
                    <a:lstStyle/>
                    <a:p>
                      <a:pPr algn="ctr" fontAlgn="ctr"/>
                      <a:r>
                        <a:rPr lang="en-GB" sz="2000" b="0" i="0" u="none" strike="noStrike" dirty="0">
                          <a:solidFill>
                            <a:srgbClr val="000000"/>
                          </a:solidFill>
                          <a:effectLst/>
                          <a:latin typeface="Calibri" panose="020F0502020204030204" pitchFamily="34" charset="0"/>
                        </a:rPr>
                        <a:t>0.00%</a:t>
                      </a:r>
                    </a:p>
                  </a:txBody>
                  <a:tcPr marL="4763" marR="4763" marT="4763" marB="0" anchor="ctr">
                    <a:lnL>
                      <a:noFill/>
                    </a:lnL>
                    <a:lnR>
                      <a:noFill/>
                    </a:lnR>
                    <a:lnT>
                      <a:noFill/>
                    </a:lnT>
                    <a:lnB>
                      <a:noFill/>
                    </a:lnB>
                  </a:tcPr>
                </a:tc>
                <a:tc>
                  <a:txBody>
                    <a:bodyPr/>
                    <a:lstStyle/>
                    <a:p>
                      <a:pPr algn="ctr" fontAlgn="ctr"/>
                      <a:r>
                        <a:rPr lang="en-GB" sz="2000" b="0" i="0" u="none" strike="noStrike" dirty="0">
                          <a:solidFill>
                            <a:srgbClr val="000000"/>
                          </a:solidFill>
                          <a:effectLst/>
                          <a:latin typeface="Calibri" panose="020F0502020204030204" pitchFamily="34" charset="0"/>
                        </a:rPr>
                        <a:t>160</a:t>
                      </a:r>
                    </a:p>
                  </a:txBody>
                  <a:tcPr marL="4763" marR="4763" marT="4763" marB="0" anchor="ctr">
                    <a:lnL>
                      <a:noFill/>
                    </a:lnL>
                    <a:lnR>
                      <a:noFill/>
                    </a:lnR>
                    <a:lnT>
                      <a:noFill/>
                    </a:lnT>
                    <a:lnB>
                      <a:noFill/>
                    </a:lnB>
                  </a:tcPr>
                </a:tc>
                <a:extLst>
                  <a:ext uri="{0D108BD9-81ED-4DB2-BD59-A6C34878D82A}">
                    <a16:rowId xmlns:a16="http://schemas.microsoft.com/office/drawing/2014/main" val="2633699946"/>
                  </a:ext>
                </a:extLst>
              </a:tr>
            </a:tbl>
          </a:graphicData>
        </a:graphic>
      </p:graphicFrame>
    </p:spTree>
    <p:extLst>
      <p:ext uri="{BB962C8B-B14F-4D97-AF65-F5344CB8AC3E}">
        <p14:creationId xmlns:p14="http://schemas.microsoft.com/office/powerpoint/2010/main" val="1063700257"/>
      </p:ext>
    </p:extLst>
  </p:cSld>
  <p:clrMapOvr>
    <a:masterClrMapping/>
  </p:clrMapOvr>
  <p:transition spd="slow">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49492"/>
            <a:ext cx="9144000" cy="429816"/>
          </a:xfrm>
        </p:spPr>
        <p:txBody>
          <a:bodyPr>
            <a:noAutofit/>
          </a:bodyPr>
          <a:lstStyle/>
          <a:p>
            <a:pPr>
              <a:defRPr/>
            </a:pPr>
            <a:r>
              <a:rPr lang="en-GB" dirty="0"/>
              <a:t>Breadth and Depth Leavers – </a:t>
            </a:r>
            <a:r>
              <a:rPr lang="en-GB" dirty="0" smtClean="0"/>
              <a:t>SQA A-C </a:t>
            </a:r>
            <a:r>
              <a:rPr lang="en-GB" dirty="0"/>
              <a:t>Awards VC</a:t>
            </a:r>
          </a:p>
        </p:txBody>
      </p:sp>
      <p:graphicFrame>
        <p:nvGraphicFramePr>
          <p:cNvPr id="3" name="Table 2"/>
          <p:cNvGraphicFramePr>
            <a:graphicFrameLocks noGrp="1"/>
          </p:cNvGraphicFramePr>
          <p:nvPr>
            <p:extLst>
              <p:ext uri="{D42A27DB-BD31-4B8C-83A1-F6EECF244321}">
                <p14:modId xmlns:p14="http://schemas.microsoft.com/office/powerpoint/2010/main" val="3200319239"/>
              </p:ext>
            </p:extLst>
          </p:nvPr>
        </p:nvGraphicFramePr>
        <p:xfrm>
          <a:off x="0" y="847487"/>
          <a:ext cx="9144000" cy="4299894"/>
        </p:xfrm>
        <a:graphic>
          <a:graphicData uri="http://schemas.openxmlformats.org/drawingml/2006/table">
            <a:tbl>
              <a:tblPr/>
              <a:tblGrid>
                <a:gridCol w="914400">
                  <a:extLst>
                    <a:ext uri="{9D8B030D-6E8A-4147-A177-3AD203B41FA5}">
                      <a16:colId xmlns:a16="http://schemas.microsoft.com/office/drawing/2014/main" val="645448582"/>
                    </a:ext>
                  </a:extLst>
                </a:gridCol>
                <a:gridCol w="914400">
                  <a:extLst>
                    <a:ext uri="{9D8B030D-6E8A-4147-A177-3AD203B41FA5}">
                      <a16:colId xmlns:a16="http://schemas.microsoft.com/office/drawing/2014/main" val="1999832646"/>
                    </a:ext>
                  </a:extLst>
                </a:gridCol>
                <a:gridCol w="914400">
                  <a:extLst>
                    <a:ext uri="{9D8B030D-6E8A-4147-A177-3AD203B41FA5}">
                      <a16:colId xmlns:a16="http://schemas.microsoft.com/office/drawing/2014/main" val="4168212521"/>
                    </a:ext>
                  </a:extLst>
                </a:gridCol>
                <a:gridCol w="914400">
                  <a:extLst>
                    <a:ext uri="{9D8B030D-6E8A-4147-A177-3AD203B41FA5}">
                      <a16:colId xmlns:a16="http://schemas.microsoft.com/office/drawing/2014/main" val="1775371212"/>
                    </a:ext>
                  </a:extLst>
                </a:gridCol>
                <a:gridCol w="914400">
                  <a:extLst>
                    <a:ext uri="{9D8B030D-6E8A-4147-A177-3AD203B41FA5}">
                      <a16:colId xmlns:a16="http://schemas.microsoft.com/office/drawing/2014/main" val="4148696920"/>
                    </a:ext>
                  </a:extLst>
                </a:gridCol>
                <a:gridCol w="914400">
                  <a:extLst>
                    <a:ext uri="{9D8B030D-6E8A-4147-A177-3AD203B41FA5}">
                      <a16:colId xmlns:a16="http://schemas.microsoft.com/office/drawing/2014/main" val="2071812520"/>
                    </a:ext>
                  </a:extLst>
                </a:gridCol>
                <a:gridCol w="914400">
                  <a:extLst>
                    <a:ext uri="{9D8B030D-6E8A-4147-A177-3AD203B41FA5}">
                      <a16:colId xmlns:a16="http://schemas.microsoft.com/office/drawing/2014/main" val="4159465913"/>
                    </a:ext>
                  </a:extLst>
                </a:gridCol>
                <a:gridCol w="914400">
                  <a:extLst>
                    <a:ext uri="{9D8B030D-6E8A-4147-A177-3AD203B41FA5}">
                      <a16:colId xmlns:a16="http://schemas.microsoft.com/office/drawing/2014/main" val="3059265449"/>
                    </a:ext>
                  </a:extLst>
                </a:gridCol>
                <a:gridCol w="914400">
                  <a:extLst>
                    <a:ext uri="{9D8B030D-6E8A-4147-A177-3AD203B41FA5}">
                      <a16:colId xmlns:a16="http://schemas.microsoft.com/office/drawing/2014/main" val="4160582525"/>
                    </a:ext>
                  </a:extLst>
                </a:gridCol>
                <a:gridCol w="914400">
                  <a:extLst>
                    <a:ext uri="{9D8B030D-6E8A-4147-A177-3AD203B41FA5}">
                      <a16:colId xmlns:a16="http://schemas.microsoft.com/office/drawing/2014/main" val="2599447294"/>
                    </a:ext>
                  </a:extLst>
                </a:gridCol>
              </a:tblGrid>
              <a:tr h="613716">
                <a:tc>
                  <a:txBody>
                    <a:bodyPr/>
                    <a:lstStyle/>
                    <a:p>
                      <a:pPr algn="ctr" fontAlgn="ctr"/>
                      <a:r>
                        <a:rPr lang="en-GB" sz="2000" b="0" i="0" u="none" strike="noStrike" dirty="0">
                          <a:solidFill>
                            <a:srgbClr val="000000"/>
                          </a:solidFill>
                          <a:effectLst/>
                          <a:latin typeface="Calibri" panose="020F0502020204030204" pitchFamily="34" charset="0"/>
                        </a:rPr>
                        <a:t>Awards</a:t>
                      </a:r>
                    </a:p>
                  </a:txBody>
                  <a:tcPr marL="4763" marR="4763" marT="4763" marB="0" anchor="ctr">
                    <a:lnL>
                      <a:noFill/>
                    </a:lnL>
                    <a:lnR>
                      <a:noFill/>
                    </a:lnR>
                    <a:lnT>
                      <a:noFill/>
                    </a:lnT>
                    <a:lnB>
                      <a:noFill/>
                    </a:lnB>
                  </a:tcPr>
                </a:tc>
                <a:tc>
                  <a:txBody>
                    <a:bodyPr/>
                    <a:lstStyle/>
                    <a:p>
                      <a:pPr algn="ctr" fontAlgn="ctr"/>
                      <a:r>
                        <a:rPr lang="en-GB" sz="2000" b="0" i="0" u="none" strike="noStrike">
                          <a:solidFill>
                            <a:srgbClr val="000000"/>
                          </a:solidFill>
                          <a:effectLst/>
                          <a:latin typeface="Calibri" panose="020F0502020204030204" pitchFamily="34" charset="0"/>
                        </a:rPr>
                        <a:t>Level 4</a:t>
                      </a:r>
                    </a:p>
                  </a:txBody>
                  <a:tcPr marL="4763" marR="4763" marT="4763" marB="0" anchor="ctr">
                    <a:lnL>
                      <a:noFill/>
                    </a:lnL>
                    <a:lnR>
                      <a:noFill/>
                    </a:lnR>
                    <a:lnT>
                      <a:noFill/>
                    </a:lnT>
                    <a:lnB>
                      <a:noFill/>
                    </a:lnB>
                  </a:tcPr>
                </a:tc>
                <a:tc>
                  <a:txBody>
                    <a:bodyPr/>
                    <a:lstStyle/>
                    <a:p>
                      <a:pPr algn="ctr" fontAlgn="ctr"/>
                      <a:r>
                        <a:rPr lang="en-GB" sz="2000" b="0" i="0" u="none" strike="noStrike">
                          <a:solidFill>
                            <a:srgbClr val="000000"/>
                          </a:solidFill>
                          <a:effectLst/>
                          <a:latin typeface="Calibri" panose="020F0502020204030204" pitchFamily="34" charset="0"/>
                        </a:rPr>
                        <a:t>Nat 5 C</a:t>
                      </a:r>
                    </a:p>
                  </a:txBody>
                  <a:tcPr marL="4763" marR="4763" marT="4763" marB="0" anchor="ctr">
                    <a:lnL>
                      <a:noFill/>
                    </a:lnL>
                    <a:lnR>
                      <a:noFill/>
                    </a:lnR>
                    <a:lnT>
                      <a:noFill/>
                    </a:lnT>
                    <a:lnB>
                      <a:noFill/>
                    </a:lnB>
                  </a:tcPr>
                </a:tc>
                <a:tc>
                  <a:txBody>
                    <a:bodyPr/>
                    <a:lstStyle/>
                    <a:p>
                      <a:pPr algn="ctr" fontAlgn="ctr"/>
                      <a:r>
                        <a:rPr lang="en-GB" sz="2000" b="0" i="0" u="none" strike="noStrike" dirty="0">
                          <a:solidFill>
                            <a:srgbClr val="000000"/>
                          </a:solidFill>
                          <a:effectLst/>
                          <a:latin typeface="Calibri" panose="020F0502020204030204" pitchFamily="34" charset="0"/>
                        </a:rPr>
                        <a:t>Nat 5 B</a:t>
                      </a:r>
                    </a:p>
                  </a:txBody>
                  <a:tcPr marL="4763" marR="4763" marT="4763" marB="0" anchor="ctr">
                    <a:lnL>
                      <a:noFill/>
                    </a:lnL>
                    <a:lnR>
                      <a:noFill/>
                    </a:lnR>
                    <a:lnT>
                      <a:noFill/>
                    </a:lnT>
                    <a:lnB>
                      <a:noFill/>
                    </a:lnB>
                  </a:tcPr>
                </a:tc>
                <a:tc>
                  <a:txBody>
                    <a:bodyPr/>
                    <a:lstStyle/>
                    <a:p>
                      <a:pPr algn="ctr" fontAlgn="ctr"/>
                      <a:r>
                        <a:rPr lang="en-GB" sz="2000" b="0" i="0" u="none" strike="noStrike">
                          <a:solidFill>
                            <a:srgbClr val="000000"/>
                          </a:solidFill>
                          <a:effectLst/>
                          <a:latin typeface="Calibri" panose="020F0502020204030204" pitchFamily="34" charset="0"/>
                        </a:rPr>
                        <a:t>Nat 5 A</a:t>
                      </a:r>
                    </a:p>
                  </a:txBody>
                  <a:tcPr marL="4763" marR="4763" marT="4763" marB="0" anchor="ctr">
                    <a:lnL>
                      <a:noFill/>
                    </a:lnL>
                    <a:lnR>
                      <a:noFill/>
                    </a:lnR>
                    <a:lnT>
                      <a:noFill/>
                    </a:lnT>
                    <a:lnB>
                      <a:noFill/>
                    </a:lnB>
                  </a:tcPr>
                </a:tc>
                <a:tc>
                  <a:txBody>
                    <a:bodyPr/>
                    <a:lstStyle/>
                    <a:p>
                      <a:pPr algn="ctr" fontAlgn="ctr"/>
                      <a:r>
                        <a:rPr lang="en-GB" sz="2000" b="0" i="0" u="none" strike="noStrike">
                          <a:solidFill>
                            <a:srgbClr val="000000"/>
                          </a:solidFill>
                          <a:effectLst/>
                          <a:latin typeface="Calibri" panose="020F0502020204030204" pitchFamily="34" charset="0"/>
                        </a:rPr>
                        <a:t>Higher C</a:t>
                      </a:r>
                    </a:p>
                  </a:txBody>
                  <a:tcPr marL="4763" marR="4763" marT="4763" marB="0" anchor="ctr">
                    <a:lnL>
                      <a:noFill/>
                    </a:lnL>
                    <a:lnR>
                      <a:noFill/>
                    </a:lnR>
                    <a:lnT>
                      <a:noFill/>
                    </a:lnT>
                    <a:lnB>
                      <a:noFill/>
                    </a:lnB>
                  </a:tcPr>
                </a:tc>
                <a:tc>
                  <a:txBody>
                    <a:bodyPr/>
                    <a:lstStyle/>
                    <a:p>
                      <a:pPr algn="ctr" fontAlgn="ctr"/>
                      <a:r>
                        <a:rPr lang="en-GB" sz="2000" b="0" i="0" u="none" strike="noStrike">
                          <a:solidFill>
                            <a:srgbClr val="000000"/>
                          </a:solidFill>
                          <a:effectLst/>
                          <a:latin typeface="Calibri" panose="020F0502020204030204" pitchFamily="34" charset="0"/>
                        </a:rPr>
                        <a:t>Higher B</a:t>
                      </a:r>
                    </a:p>
                  </a:txBody>
                  <a:tcPr marL="4763" marR="4763" marT="4763" marB="0" anchor="ctr">
                    <a:lnL>
                      <a:noFill/>
                    </a:lnL>
                    <a:lnR>
                      <a:noFill/>
                    </a:lnR>
                    <a:lnT>
                      <a:noFill/>
                    </a:lnT>
                    <a:lnB>
                      <a:noFill/>
                    </a:lnB>
                  </a:tcPr>
                </a:tc>
                <a:tc>
                  <a:txBody>
                    <a:bodyPr/>
                    <a:lstStyle/>
                    <a:p>
                      <a:pPr algn="ctr" fontAlgn="ctr"/>
                      <a:r>
                        <a:rPr lang="en-GB" sz="2000" b="0" i="0" u="none" strike="noStrike" dirty="0">
                          <a:solidFill>
                            <a:srgbClr val="000000"/>
                          </a:solidFill>
                          <a:effectLst/>
                          <a:latin typeface="Calibri" panose="020F0502020204030204" pitchFamily="34" charset="0"/>
                        </a:rPr>
                        <a:t>Higher </a:t>
                      </a:r>
                      <a:r>
                        <a:rPr lang="en-GB" sz="2000" b="0" i="0" u="none" strike="noStrike" dirty="0" smtClean="0">
                          <a:solidFill>
                            <a:srgbClr val="000000"/>
                          </a:solidFill>
                          <a:effectLst/>
                          <a:latin typeface="Calibri" panose="020F0502020204030204" pitchFamily="34" charset="0"/>
                        </a:rPr>
                        <a:t>A</a:t>
                      </a:r>
                      <a:endParaRPr lang="en-GB" sz="2000" b="0" i="0" u="none" strike="noStrike" dirty="0">
                        <a:solidFill>
                          <a:srgbClr val="000000"/>
                        </a:solidFill>
                        <a:effectLst/>
                        <a:latin typeface="Calibri" panose="020F0502020204030204" pitchFamily="34" charset="0"/>
                      </a:endParaRPr>
                    </a:p>
                  </a:txBody>
                  <a:tcPr marL="4763" marR="4763" marT="4763" marB="0" anchor="ctr">
                    <a:lnL>
                      <a:noFill/>
                    </a:lnL>
                    <a:lnR>
                      <a:noFill/>
                    </a:lnR>
                    <a:lnT>
                      <a:noFill/>
                    </a:lnT>
                    <a:lnB>
                      <a:noFill/>
                    </a:lnB>
                  </a:tcPr>
                </a:tc>
                <a:tc>
                  <a:txBody>
                    <a:bodyPr/>
                    <a:lstStyle/>
                    <a:p>
                      <a:pPr algn="ctr" fontAlgn="ctr"/>
                      <a:r>
                        <a:rPr lang="en-GB" sz="2000" b="0" i="0" u="none" strike="noStrike" dirty="0" smtClean="0">
                          <a:solidFill>
                            <a:srgbClr val="000000"/>
                          </a:solidFill>
                          <a:effectLst/>
                          <a:latin typeface="Calibri" panose="020F0502020204030204" pitchFamily="34" charset="0"/>
                        </a:rPr>
                        <a:t>AH</a:t>
                      </a:r>
                      <a:r>
                        <a:rPr lang="en-GB" sz="2000" b="0" i="0" u="none" strike="noStrike" baseline="0" dirty="0" smtClean="0">
                          <a:solidFill>
                            <a:srgbClr val="000000"/>
                          </a:solidFill>
                          <a:effectLst/>
                          <a:latin typeface="Calibri" panose="020F0502020204030204" pitchFamily="34" charset="0"/>
                        </a:rPr>
                        <a:t> </a:t>
                      </a:r>
                      <a:r>
                        <a:rPr lang="en-GB" sz="2000" b="0" i="0" u="none" strike="noStrike" dirty="0" smtClean="0">
                          <a:solidFill>
                            <a:srgbClr val="000000"/>
                          </a:solidFill>
                          <a:effectLst/>
                          <a:latin typeface="Calibri" panose="020F0502020204030204" pitchFamily="34" charset="0"/>
                        </a:rPr>
                        <a:t>C</a:t>
                      </a:r>
                      <a:endParaRPr lang="en-GB" sz="2000" b="0" i="0" u="none" strike="noStrike" dirty="0">
                        <a:solidFill>
                          <a:srgbClr val="000000"/>
                        </a:solidFill>
                        <a:effectLst/>
                        <a:latin typeface="Calibri" panose="020F0502020204030204" pitchFamily="34" charset="0"/>
                      </a:endParaRPr>
                    </a:p>
                  </a:txBody>
                  <a:tcPr marL="4763" marR="4763" marT="4763" marB="0" anchor="ctr">
                    <a:lnL>
                      <a:noFill/>
                    </a:lnL>
                    <a:lnR>
                      <a:noFill/>
                    </a:lnR>
                    <a:lnT>
                      <a:noFill/>
                    </a:lnT>
                    <a:lnB>
                      <a:noFill/>
                    </a:lnB>
                  </a:tcPr>
                </a:tc>
                <a:tc>
                  <a:txBody>
                    <a:bodyPr/>
                    <a:lstStyle/>
                    <a:p>
                      <a:pPr algn="ctr" fontAlgn="ctr"/>
                      <a:r>
                        <a:rPr lang="en-GB" sz="2000" b="0" i="0" u="none" strike="noStrike">
                          <a:solidFill>
                            <a:srgbClr val="000000"/>
                          </a:solidFill>
                          <a:effectLst/>
                          <a:latin typeface="Calibri" panose="020F0502020204030204" pitchFamily="34" charset="0"/>
                        </a:rPr>
                        <a:t>Cohort</a:t>
                      </a:r>
                    </a:p>
                  </a:txBody>
                  <a:tcPr marL="4763" marR="4763" marT="4763" marB="0" anchor="ctr">
                    <a:lnL>
                      <a:noFill/>
                    </a:lnL>
                    <a:lnR>
                      <a:noFill/>
                    </a:lnR>
                    <a:lnT>
                      <a:noFill/>
                    </a:lnT>
                    <a:lnB>
                      <a:noFill/>
                    </a:lnB>
                  </a:tcPr>
                </a:tc>
                <a:extLst>
                  <a:ext uri="{0D108BD9-81ED-4DB2-BD59-A6C34878D82A}">
                    <a16:rowId xmlns:a16="http://schemas.microsoft.com/office/drawing/2014/main" val="1506929035"/>
                  </a:ext>
                </a:extLst>
              </a:tr>
              <a:tr h="613716">
                <a:tc>
                  <a:txBody>
                    <a:bodyPr/>
                    <a:lstStyle/>
                    <a:p>
                      <a:pPr algn="ctr" fontAlgn="ctr"/>
                      <a:r>
                        <a:rPr lang="en-GB" sz="2000" b="0" i="0" u="none" strike="noStrike" dirty="0">
                          <a:solidFill>
                            <a:srgbClr val="000000"/>
                          </a:solidFill>
                          <a:effectLst/>
                          <a:latin typeface="Calibri" panose="020F0502020204030204" pitchFamily="34" charset="0"/>
                        </a:rPr>
                        <a:t>1 or more</a:t>
                      </a:r>
                    </a:p>
                  </a:txBody>
                  <a:tcPr marL="4763" marR="4763" marT="4763" marB="0" anchor="ctr">
                    <a:lnL>
                      <a:noFill/>
                    </a:lnL>
                    <a:lnR>
                      <a:noFill/>
                    </a:lnR>
                    <a:lnT>
                      <a:noFill/>
                    </a:lnT>
                    <a:lnB>
                      <a:noFill/>
                    </a:lnB>
                  </a:tcPr>
                </a:tc>
                <a:tc>
                  <a:txBody>
                    <a:bodyPr/>
                    <a:lstStyle/>
                    <a:p>
                      <a:pPr algn="ctr" fontAlgn="ctr"/>
                      <a:r>
                        <a:rPr lang="en-GB" sz="2000" b="0" i="0" u="none" strike="noStrike" dirty="0">
                          <a:solidFill>
                            <a:srgbClr val="000000"/>
                          </a:solidFill>
                          <a:effectLst/>
                          <a:latin typeface="Calibri" panose="020F0502020204030204" pitchFamily="34" charset="0"/>
                        </a:rPr>
                        <a:t>99.00%</a:t>
                      </a:r>
                    </a:p>
                  </a:txBody>
                  <a:tcPr marL="4763" marR="4763" marT="4763" marB="0" anchor="ctr">
                    <a:lnL>
                      <a:noFill/>
                    </a:lnL>
                    <a:lnR>
                      <a:noFill/>
                    </a:lnR>
                    <a:lnT>
                      <a:noFill/>
                    </a:lnT>
                    <a:lnB>
                      <a:noFill/>
                    </a:lnB>
                  </a:tcPr>
                </a:tc>
                <a:tc>
                  <a:txBody>
                    <a:bodyPr/>
                    <a:lstStyle/>
                    <a:p>
                      <a:pPr algn="ctr" fontAlgn="ctr"/>
                      <a:r>
                        <a:rPr lang="en-GB" sz="2000" b="0" i="0" u="none" strike="noStrike" dirty="0">
                          <a:solidFill>
                            <a:srgbClr val="000000"/>
                          </a:solidFill>
                          <a:effectLst/>
                          <a:latin typeface="Calibri" panose="020F0502020204030204" pitchFamily="34" charset="0"/>
                        </a:rPr>
                        <a:t>95.81%</a:t>
                      </a:r>
                    </a:p>
                  </a:txBody>
                  <a:tcPr marL="4763" marR="4763" marT="4763" marB="0" anchor="ctr">
                    <a:lnL>
                      <a:noFill/>
                    </a:lnL>
                    <a:lnR>
                      <a:noFill/>
                    </a:lnR>
                    <a:lnT>
                      <a:noFill/>
                    </a:lnT>
                    <a:lnB>
                      <a:noFill/>
                    </a:lnB>
                  </a:tcPr>
                </a:tc>
                <a:tc>
                  <a:txBody>
                    <a:bodyPr/>
                    <a:lstStyle/>
                    <a:p>
                      <a:pPr algn="ctr" fontAlgn="ctr"/>
                      <a:r>
                        <a:rPr lang="en-GB" sz="2000" b="0" i="0" u="none" strike="noStrike">
                          <a:solidFill>
                            <a:srgbClr val="000000"/>
                          </a:solidFill>
                          <a:effectLst/>
                          <a:latin typeface="Calibri" panose="020F0502020204030204" pitchFamily="34" charset="0"/>
                        </a:rPr>
                        <a:t>93.13%</a:t>
                      </a:r>
                    </a:p>
                  </a:txBody>
                  <a:tcPr marL="4763" marR="4763" marT="4763" marB="0" anchor="ctr">
                    <a:lnL>
                      <a:noFill/>
                    </a:lnL>
                    <a:lnR>
                      <a:noFill/>
                    </a:lnR>
                    <a:lnT>
                      <a:noFill/>
                    </a:lnT>
                    <a:lnB>
                      <a:noFill/>
                    </a:lnB>
                  </a:tcPr>
                </a:tc>
                <a:tc>
                  <a:txBody>
                    <a:bodyPr/>
                    <a:lstStyle/>
                    <a:p>
                      <a:pPr algn="ctr" fontAlgn="ctr"/>
                      <a:r>
                        <a:rPr lang="en-GB" sz="2000" b="0" i="0" u="none" strike="noStrike">
                          <a:solidFill>
                            <a:srgbClr val="000000"/>
                          </a:solidFill>
                          <a:effectLst/>
                          <a:latin typeface="Calibri" panose="020F0502020204030204" pitchFamily="34" charset="0"/>
                        </a:rPr>
                        <a:t>89.00%</a:t>
                      </a:r>
                    </a:p>
                  </a:txBody>
                  <a:tcPr marL="4763" marR="4763" marT="4763" marB="0" anchor="ctr">
                    <a:lnL>
                      <a:noFill/>
                    </a:lnL>
                    <a:lnR>
                      <a:noFill/>
                    </a:lnR>
                    <a:lnT>
                      <a:noFill/>
                    </a:lnT>
                    <a:lnB>
                      <a:noFill/>
                    </a:lnB>
                  </a:tcPr>
                </a:tc>
                <a:tc>
                  <a:txBody>
                    <a:bodyPr/>
                    <a:lstStyle/>
                    <a:p>
                      <a:pPr algn="ctr" fontAlgn="ctr"/>
                      <a:r>
                        <a:rPr lang="en-GB" sz="2000" b="0" i="0" u="none" strike="noStrike" dirty="0">
                          <a:solidFill>
                            <a:srgbClr val="000000"/>
                          </a:solidFill>
                          <a:effectLst/>
                          <a:latin typeface="Calibri" panose="020F0502020204030204" pitchFamily="34" charset="0"/>
                        </a:rPr>
                        <a:t>82.56%</a:t>
                      </a:r>
                    </a:p>
                  </a:txBody>
                  <a:tcPr marL="4763" marR="4763" marT="4763" marB="0" anchor="ctr">
                    <a:lnL>
                      <a:noFill/>
                    </a:lnL>
                    <a:lnR>
                      <a:noFill/>
                    </a:lnR>
                    <a:lnT>
                      <a:noFill/>
                    </a:lnT>
                    <a:lnB>
                      <a:noFill/>
                    </a:lnB>
                    <a:solidFill>
                      <a:schemeClr val="accent4">
                        <a:lumMod val="75000"/>
                      </a:schemeClr>
                    </a:solidFill>
                  </a:tcPr>
                </a:tc>
                <a:tc>
                  <a:txBody>
                    <a:bodyPr/>
                    <a:lstStyle/>
                    <a:p>
                      <a:pPr algn="ctr" fontAlgn="ctr"/>
                      <a:r>
                        <a:rPr lang="en-GB" sz="2000" b="0" i="0" u="none" strike="noStrike">
                          <a:solidFill>
                            <a:srgbClr val="000000"/>
                          </a:solidFill>
                          <a:effectLst/>
                          <a:latin typeface="Calibri" panose="020F0502020204030204" pitchFamily="34" charset="0"/>
                        </a:rPr>
                        <a:t>71.81%</a:t>
                      </a:r>
                    </a:p>
                  </a:txBody>
                  <a:tcPr marL="4763" marR="4763" marT="4763" marB="0" anchor="ctr">
                    <a:lnL>
                      <a:noFill/>
                    </a:lnL>
                    <a:lnR>
                      <a:noFill/>
                    </a:lnR>
                    <a:lnT>
                      <a:noFill/>
                    </a:lnT>
                    <a:lnB>
                      <a:noFill/>
                    </a:lnB>
                  </a:tcPr>
                </a:tc>
                <a:tc>
                  <a:txBody>
                    <a:bodyPr/>
                    <a:lstStyle/>
                    <a:p>
                      <a:pPr algn="ctr" fontAlgn="ctr"/>
                      <a:r>
                        <a:rPr lang="en-GB" sz="2000" b="0" i="0" u="none" strike="noStrike">
                          <a:solidFill>
                            <a:srgbClr val="000000"/>
                          </a:solidFill>
                          <a:effectLst/>
                          <a:latin typeface="Calibri" panose="020F0502020204030204" pitchFamily="34" charset="0"/>
                        </a:rPr>
                        <a:t>58.13%</a:t>
                      </a:r>
                    </a:p>
                  </a:txBody>
                  <a:tcPr marL="4763" marR="4763" marT="4763" marB="0" anchor="ctr">
                    <a:lnL>
                      <a:noFill/>
                    </a:lnL>
                    <a:lnR>
                      <a:noFill/>
                    </a:lnR>
                    <a:lnT>
                      <a:noFill/>
                    </a:lnT>
                    <a:lnB>
                      <a:noFill/>
                    </a:lnB>
                  </a:tcPr>
                </a:tc>
                <a:tc>
                  <a:txBody>
                    <a:bodyPr/>
                    <a:lstStyle/>
                    <a:p>
                      <a:pPr algn="ctr" fontAlgn="ctr"/>
                      <a:r>
                        <a:rPr lang="en-GB" sz="2000" b="0" i="0" u="none" strike="noStrike" dirty="0">
                          <a:solidFill>
                            <a:srgbClr val="000000"/>
                          </a:solidFill>
                          <a:effectLst/>
                          <a:latin typeface="Calibri" panose="020F0502020204030204" pitchFamily="34" charset="0"/>
                        </a:rPr>
                        <a:t>34.31%</a:t>
                      </a:r>
                    </a:p>
                  </a:txBody>
                  <a:tcPr marL="4763" marR="4763" marT="4763" marB="0" anchor="ctr">
                    <a:lnL>
                      <a:noFill/>
                    </a:lnL>
                    <a:lnR>
                      <a:noFill/>
                    </a:lnR>
                    <a:lnT>
                      <a:noFill/>
                    </a:lnT>
                    <a:lnB>
                      <a:noFill/>
                    </a:lnB>
                    <a:solidFill>
                      <a:schemeClr val="accent4">
                        <a:lumMod val="75000"/>
                      </a:schemeClr>
                    </a:solidFill>
                  </a:tcPr>
                </a:tc>
                <a:tc>
                  <a:txBody>
                    <a:bodyPr/>
                    <a:lstStyle/>
                    <a:p>
                      <a:pPr algn="ctr" fontAlgn="ctr"/>
                      <a:r>
                        <a:rPr lang="en-GB" sz="2000" b="0" i="0" u="none" strike="noStrike">
                          <a:solidFill>
                            <a:srgbClr val="000000"/>
                          </a:solidFill>
                          <a:effectLst/>
                          <a:latin typeface="Calibri" panose="020F0502020204030204" pitchFamily="34" charset="0"/>
                        </a:rPr>
                        <a:t>1600</a:t>
                      </a:r>
                    </a:p>
                  </a:txBody>
                  <a:tcPr marL="4763" marR="4763" marT="4763" marB="0" anchor="ctr">
                    <a:lnL>
                      <a:noFill/>
                    </a:lnL>
                    <a:lnR>
                      <a:noFill/>
                    </a:lnR>
                    <a:lnT>
                      <a:noFill/>
                    </a:lnT>
                    <a:lnB>
                      <a:noFill/>
                    </a:lnB>
                  </a:tcPr>
                </a:tc>
                <a:extLst>
                  <a:ext uri="{0D108BD9-81ED-4DB2-BD59-A6C34878D82A}">
                    <a16:rowId xmlns:a16="http://schemas.microsoft.com/office/drawing/2014/main" val="873297856"/>
                  </a:ext>
                </a:extLst>
              </a:tr>
              <a:tr h="613716">
                <a:tc>
                  <a:txBody>
                    <a:bodyPr/>
                    <a:lstStyle/>
                    <a:p>
                      <a:pPr algn="ctr" fontAlgn="ctr"/>
                      <a:r>
                        <a:rPr lang="en-GB" sz="2000" b="0" i="0" u="none" strike="noStrike">
                          <a:solidFill>
                            <a:srgbClr val="000000"/>
                          </a:solidFill>
                          <a:effectLst/>
                          <a:latin typeface="Calibri" panose="020F0502020204030204" pitchFamily="34" charset="0"/>
                        </a:rPr>
                        <a:t>2 or more</a:t>
                      </a:r>
                    </a:p>
                  </a:txBody>
                  <a:tcPr marL="4763" marR="4763" marT="4763" marB="0" anchor="ctr">
                    <a:lnL>
                      <a:noFill/>
                    </a:lnL>
                    <a:lnR>
                      <a:noFill/>
                    </a:lnR>
                    <a:lnT>
                      <a:noFill/>
                    </a:lnT>
                    <a:lnB>
                      <a:noFill/>
                    </a:lnB>
                  </a:tcPr>
                </a:tc>
                <a:tc>
                  <a:txBody>
                    <a:bodyPr/>
                    <a:lstStyle/>
                    <a:p>
                      <a:pPr algn="ctr" fontAlgn="ctr"/>
                      <a:r>
                        <a:rPr lang="en-GB" sz="2000" b="0" i="0" u="none" strike="noStrike" dirty="0">
                          <a:solidFill>
                            <a:srgbClr val="000000"/>
                          </a:solidFill>
                          <a:effectLst/>
                          <a:latin typeface="Calibri" panose="020F0502020204030204" pitchFamily="34" charset="0"/>
                        </a:rPr>
                        <a:t>98.06%</a:t>
                      </a:r>
                    </a:p>
                  </a:txBody>
                  <a:tcPr marL="4763" marR="4763" marT="4763" marB="0" anchor="ctr">
                    <a:lnL>
                      <a:noFill/>
                    </a:lnL>
                    <a:lnR>
                      <a:noFill/>
                    </a:lnR>
                    <a:lnT>
                      <a:noFill/>
                    </a:lnT>
                    <a:lnB>
                      <a:noFill/>
                    </a:lnB>
                  </a:tcPr>
                </a:tc>
                <a:tc>
                  <a:txBody>
                    <a:bodyPr/>
                    <a:lstStyle/>
                    <a:p>
                      <a:pPr algn="ctr" fontAlgn="ctr"/>
                      <a:r>
                        <a:rPr lang="en-GB" sz="2000" b="0" i="0" u="none" strike="noStrike" dirty="0">
                          <a:solidFill>
                            <a:srgbClr val="000000"/>
                          </a:solidFill>
                          <a:effectLst/>
                          <a:latin typeface="Calibri" panose="020F0502020204030204" pitchFamily="34" charset="0"/>
                        </a:rPr>
                        <a:t>92.81%</a:t>
                      </a:r>
                    </a:p>
                  </a:txBody>
                  <a:tcPr marL="4763" marR="4763" marT="4763" marB="0" anchor="ctr">
                    <a:lnL>
                      <a:noFill/>
                    </a:lnL>
                    <a:lnR>
                      <a:noFill/>
                    </a:lnR>
                    <a:lnT>
                      <a:noFill/>
                    </a:lnT>
                    <a:lnB>
                      <a:noFill/>
                    </a:lnB>
                  </a:tcPr>
                </a:tc>
                <a:tc>
                  <a:txBody>
                    <a:bodyPr/>
                    <a:lstStyle/>
                    <a:p>
                      <a:pPr algn="ctr" fontAlgn="ctr"/>
                      <a:r>
                        <a:rPr lang="en-GB" sz="2000" b="0" i="0" u="none" strike="noStrike" dirty="0">
                          <a:solidFill>
                            <a:srgbClr val="000000"/>
                          </a:solidFill>
                          <a:effectLst/>
                          <a:latin typeface="Calibri" panose="020F0502020204030204" pitchFamily="34" charset="0"/>
                        </a:rPr>
                        <a:t>86.38%</a:t>
                      </a:r>
                    </a:p>
                  </a:txBody>
                  <a:tcPr marL="4763" marR="4763" marT="4763" marB="0" anchor="ctr">
                    <a:lnL>
                      <a:noFill/>
                    </a:lnL>
                    <a:lnR>
                      <a:noFill/>
                    </a:lnR>
                    <a:lnT>
                      <a:noFill/>
                    </a:lnT>
                    <a:lnB>
                      <a:noFill/>
                    </a:lnB>
                  </a:tcPr>
                </a:tc>
                <a:tc>
                  <a:txBody>
                    <a:bodyPr/>
                    <a:lstStyle/>
                    <a:p>
                      <a:pPr algn="ctr" fontAlgn="ctr"/>
                      <a:r>
                        <a:rPr lang="en-GB" sz="2000" b="0" i="0" u="none" strike="noStrike" dirty="0">
                          <a:solidFill>
                            <a:srgbClr val="000000"/>
                          </a:solidFill>
                          <a:effectLst/>
                          <a:latin typeface="Calibri" panose="020F0502020204030204" pitchFamily="34" charset="0"/>
                        </a:rPr>
                        <a:t>81.75%</a:t>
                      </a:r>
                    </a:p>
                  </a:txBody>
                  <a:tcPr marL="4763" marR="4763" marT="4763" marB="0" anchor="ctr">
                    <a:lnL>
                      <a:noFill/>
                    </a:lnL>
                    <a:lnR>
                      <a:noFill/>
                    </a:lnR>
                    <a:lnT>
                      <a:noFill/>
                    </a:lnT>
                    <a:lnB>
                      <a:noFill/>
                    </a:lnB>
                  </a:tcPr>
                </a:tc>
                <a:tc>
                  <a:txBody>
                    <a:bodyPr/>
                    <a:lstStyle/>
                    <a:p>
                      <a:pPr algn="ctr" fontAlgn="ctr"/>
                      <a:r>
                        <a:rPr lang="en-GB" sz="2000" b="0" i="0" u="none" strike="noStrike">
                          <a:solidFill>
                            <a:srgbClr val="000000"/>
                          </a:solidFill>
                          <a:effectLst/>
                          <a:latin typeface="Calibri" panose="020F0502020204030204" pitchFamily="34" charset="0"/>
                        </a:rPr>
                        <a:t>71.38%</a:t>
                      </a:r>
                    </a:p>
                  </a:txBody>
                  <a:tcPr marL="4763" marR="4763" marT="4763" marB="0" anchor="ctr">
                    <a:lnL>
                      <a:noFill/>
                    </a:lnL>
                    <a:lnR>
                      <a:noFill/>
                    </a:lnR>
                    <a:lnT>
                      <a:noFill/>
                    </a:lnT>
                    <a:lnB>
                      <a:noFill/>
                    </a:lnB>
                  </a:tcPr>
                </a:tc>
                <a:tc>
                  <a:txBody>
                    <a:bodyPr/>
                    <a:lstStyle/>
                    <a:p>
                      <a:pPr algn="ctr" fontAlgn="ctr"/>
                      <a:r>
                        <a:rPr lang="en-GB" sz="2000" b="0" i="0" u="none" strike="noStrike" dirty="0">
                          <a:solidFill>
                            <a:srgbClr val="000000"/>
                          </a:solidFill>
                          <a:effectLst/>
                          <a:latin typeface="Calibri" panose="020F0502020204030204" pitchFamily="34" charset="0"/>
                        </a:rPr>
                        <a:t>60.06%</a:t>
                      </a:r>
                    </a:p>
                  </a:txBody>
                  <a:tcPr marL="4763" marR="4763" marT="4763" marB="0" anchor="ctr">
                    <a:lnL>
                      <a:noFill/>
                    </a:lnL>
                    <a:lnR>
                      <a:noFill/>
                    </a:lnR>
                    <a:lnT>
                      <a:noFill/>
                    </a:lnT>
                    <a:lnB>
                      <a:noFill/>
                    </a:lnB>
                  </a:tcPr>
                </a:tc>
                <a:tc>
                  <a:txBody>
                    <a:bodyPr/>
                    <a:lstStyle/>
                    <a:p>
                      <a:pPr algn="ctr" fontAlgn="ctr"/>
                      <a:r>
                        <a:rPr lang="en-GB" sz="2000" b="0" i="0" u="none" strike="noStrike">
                          <a:solidFill>
                            <a:srgbClr val="000000"/>
                          </a:solidFill>
                          <a:effectLst/>
                          <a:latin typeface="Calibri" panose="020F0502020204030204" pitchFamily="34" charset="0"/>
                        </a:rPr>
                        <a:t>42.38%</a:t>
                      </a:r>
                    </a:p>
                  </a:txBody>
                  <a:tcPr marL="4763" marR="4763" marT="4763" marB="0" anchor="ctr">
                    <a:lnL>
                      <a:noFill/>
                    </a:lnL>
                    <a:lnR>
                      <a:noFill/>
                    </a:lnR>
                    <a:lnT>
                      <a:noFill/>
                    </a:lnT>
                    <a:lnB>
                      <a:noFill/>
                    </a:lnB>
                  </a:tcPr>
                </a:tc>
                <a:tc>
                  <a:txBody>
                    <a:bodyPr/>
                    <a:lstStyle/>
                    <a:p>
                      <a:pPr algn="ctr" fontAlgn="ctr"/>
                      <a:r>
                        <a:rPr lang="en-GB" sz="2000" b="0" i="0" u="none" strike="noStrike" dirty="0">
                          <a:solidFill>
                            <a:srgbClr val="000000"/>
                          </a:solidFill>
                          <a:effectLst/>
                          <a:latin typeface="Calibri" panose="020F0502020204030204" pitchFamily="34" charset="0"/>
                        </a:rPr>
                        <a:t>14.19%</a:t>
                      </a:r>
                    </a:p>
                  </a:txBody>
                  <a:tcPr marL="4763" marR="4763" marT="4763" marB="0" anchor="ctr">
                    <a:lnL>
                      <a:noFill/>
                    </a:lnL>
                    <a:lnR>
                      <a:noFill/>
                    </a:lnR>
                    <a:lnT>
                      <a:noFill/>
                    </a:lnT>
                    <a:lnB>
                      <a:noFill/>
                    </a:lnB>
                  </a:tcPr>
                </a:tc>
                <a:tc>
                  <a:txBody>
                    <a:bodyPr/>
                    <a:lstStyle/>
                    <a:p>
                      <a:pPr algn="ctr" fontAlgn="ctr"/>
                      <a:r>
                        <a:rPr lang="en-GB" sz="2000" b="0" i="0" u="none" strike="noStrike">
                          <a:solidFill>
                            <a:srgbClr val="000000"/>
                          </a:solidFill>
                          <a:effectLst/>
                          <a:latin typeface="Calibri" panose="020F0502020204030204" pitchFamily="34" charset="0"/>
                        </a:rPr>
                        <a:t>1600</a:t>
                      </a:r>
                    </a:p>
                  </a:txBody>
                  <a:tcPr marL="4763" marR="4763" marT="4763" marB="0" anchor="ctr">
                    <a:lnL>
                      <a:noFill/>
                    </a:lnL>
                    <a:lnR>
                      <a:noFill/>
                    </a:lnR>
                    <a:lnT>
                      <a:noFill/>
                    </a:lnT>
                    <a:lnB>
                      <a:noFill/>
                    </a:lnB>
                  </a:tcPr>
                </a:tc>
                <a:extLst>
                  <a:ext uri="{0D108BD9-81ED-4DB2-BD59-A6C34878D82A}">
                    <a16:rowId xmlns:a16="http://schemas.microsoft.com/office/drawing/2014/main" val="1238169331"/>
                  </a:ext>
                </a:extLst>
              </a:tr>
              <a:tr h="613716">
                <a:tc>
                  <a:txBody>
                    <a:bodyPr/>
                    <a:lstStyle/>
                    <a:p>
                      <a:pPr algn="ctr" fontAlgn="ctr"/>
                      <a:r>
                        <a:rPr lang="en-GB" sz="2000" b="0" i="0" u="none" strike="noStrike">
                          <a:solidFill>
                            <a:srgbClr val="000000"/>
                          </a:solidFill>
                          <a:effectLst/>
                          <a:latin typeface="Calibri" panose="020F0502020204030204" pitchFamily="34" charset="0"/>
                        </a:rPr>
                        <a:t>3 or more</a:t>
                      </a:r>
                    </a:p>
                  </a:txBody>
                  <a:tcPr marL="4763" marR="4763" marT="4763" marB="0" anchor="ctr">
                    <a:lnL>
                      <a:noFill/>
                    </a:lnL>
                    <a:lnR>
                      <a:noFill/>
                    </a:lnR>
                    <a:lnT>
                      <a:noFill/>
                    </a:lnT>
                    <a:lnB>
                      <a:noFill/>
                    </a:lnB>
                  </a:tcPr>
                </a:tc>
                <a:tc>
                  <a:txBody>
                    <a:bodyPr/>
                    <a:lstStyle/>
                    <a:p>
                      <a:pPr algn="ctr" fontAlgn="ctr"/>
                      <a:r>
                        <a:rPr lang="en-GB" sz="2000" b="0" i="0" u="none" strike="noStrike">
                          <a:solidFill>
                            <a:srgbClr val="000000"/>
                          </a:solidFill>
                          <a:effectLst/>
                          <a:latin typeface="Calibri" panose="020F0502020204030204" pitchFamily="34" charset="0"/>
                        </a:rPr>
                        <a:t>97.06%</a:t>
                      </a:r>
                    </a:p>
                  </a:txBody>
                  <a:tcPr marL="4763" marR="4763" marT="4763" marB="0" anchor="ctr">
                    <a:lnL>
                      <a:noFill/>
                    </a:lnL>
                    <a:lnR>
                      <a:noFill/>
                    </a:lnR>
                    <a:lnT>
                      <a:noFill/>
                    </a:lnT>
                    <a:lnB>
                      <a:noFill/>
                    </a:lnB>
                  </a:tcPr>
                </a:tc>
                <a:tc>
                  <a:txBody>
                    <a:bodyPr/>
                    <a:lstStyle/>
                    <a:p>
                      <a:pPr algn="ctr" fontAlgn="ctr"/>
                      <a:r>
                        <a:rPr lang="en-GB" sz="2000" b="0" i="0" u="none" strike="noStrike" dirty="0">
                          <a:solidFill>
                            <a:srgbClr val="000000"/>
                          </a:solidFill>
                          <a:effectLst/>
                          <a:latin typeface="Calibri" panose="020F0502020204030204" pitchFamily="34" charset="0"/>
                        </a:rPr>
                        <a:t>88.44%</a:t>
                      </a:r>
                    </a:p>
                  </a:txBody>
                  <a:tcPr marL="4763" marR="4763" marT="4763" marB="0" anchor="ctr">
                    <a:lnL>
                      <a:noFill/>
                    </a:lnL>
                    <a:lnR>
                      <a:noFill/>
                    </a:lnR>
                    <a:lnT>
                      <a:noFill/>
                    </a:lnT>
                    <a:lnB>
                      <a:noFill/>
                    </a:lnB>
                  </a:tcPr>
                </a:tc>
                <a:tc>
                  <a:txBody>
                    <a:bodyPr/>
                    <a:lstStyle/>
                    <a:p>
                      <a:pPr algn="ctr" fontAlgn="ctr"/>
                      <a:r>
                        <a:rPr lang="en-GB" sz="2000" b="0" i="0" u="none" strike="noStrike" dirty="0">
                          <a:solidFill>
                            <a:srgbClr val="000000"/>
                          </a:solidFill>
                          <a:effectLst/>
                          <a:latin typeface="Calibri" panose="020F0502020204030204" pitchFamily="34" charset="0"/>
                        </a:rPr>
                        <a:t>79.75%</a:t>
                      </a:r>
                    </a:p>
                  </a:txBody>
                  <a:tcPr marL="4763" marR="4763" marT="4763" marB="0" anchor="ctr">
                    <a:lnL>
                      <a:noFill/>
                    </a:lnL>
                    <a:lnR>
                      <a:noFill/>
                    </a:lnR>
                    <a:lnT>
                      <a:noFill/>
                    </a:lnT>
                    <a:lnB>
                      <a:noFill/>
                    </a:lnB>
                  </a:tcPr>
                </a:tc>
                <a:tc>
                  <a:txBody>
                    <a:bodyPr/>
                    <a:lstStyle/>
                    <a:p>
                      <a:pPr algn="ctr" fontAlgn="ctr"/>
                      <a:r>
                        <a:rPr lang="en-GB" sz="2000" b="0" i="0" u="none" strike="noStrike" dirty="0">
                          <a:solidFill>
                            <a:srgbClr val="000000"/>
                          </a:solidFill>
                          <a:effectLst/>
                          <a:latin typeface="Calibri" panose="020F0502020204030204" pitchFamily="34" charset="0"/>
                        </a:rPr>
                        <a:t>74.31%</a:t>
                      </a:r>
                    </a:p>
                  </a:txBody>
                  <a:tcPr marL="4763" marR="4763" marT="4763" marB="0" anchor="ctr">
                    <a:lnL>
                      <a:noFill/>
                    </a:lnL>
                    <a:lnR>
                      <a:noFill/>
                    </a:lnR>
                    <a:lnT>
                      <a:noFill/>
                    </a:lnT>
                    <a:lnB>
                      <a:noFill/>
                    </a:lnB>
                  </a:tcPr>
                </a:tc>
                <a:tc>
                  <a:txBody>
                    <a:bodyPr/>
                    <a:lstStyle/>
                    <a:p>
                      <a:pPr algn="ctr" fontAlgn="ctr"/>
                      <a:r>
                        <a:rPr lang="en-GB" sz="2000" b="0" i="0" u="none" strike="noStrike" dirty="0">
                          <a:solidFill>
                            <a:srgbClr val="000000"/>
                          </a:solidFill>
                          <a:effectLst/>
                          <a:latin typeface="Calibri" panose="020F0502020204030204" pitchFamily="34" charset="0"/>
                        </a:rPr>
                        <a:t>64.38%</a:t>
                      </a:r>
                    </a:p>
                  </a:txBody>
                  <a:tcPr marL="4763" marR="4763" marT="4763" marB="0" anchor="ctr">
                    <a:lnL>
                      <a:noFill/>
                    </a:lnL>
                    <a:lnR>
                      <a:noFill/>
                    </a:lnR>
                    <a:lnT>
                      <a:noFill/>
                    </a:lnT>
                    <a:lnB>
                      <a:noFill/>
                    </a:lnB>
                  </a:tcPr>
                </a:tc>
                <a:tc>
                  <a:txBody>
                    <a:bodyPr/>
                    <a:lstStyle/>
                    <a:p>
                      <a:pPr algn="ctr" fontAlgn="ctr"/>
                      <a:r>
                        <a:rPr lang="en-GB" sz="2000" b="0" i="0" u="none" strike="noStrike">
                          <a:solidFill>
                            <a:srgbClr val="000000"/>
                          </a:solidFill>
                          <a:effectLst/>
                          <a:latin typeface="Calibri" panose="020F0502020204030204" pitchFamily="34" charset="0"/>
                        </a:rPr>
                        <a:t>50.94%</a:t>
                      </a:r>
                    </a:p>
                  </a:txBody>
                  <a:tcPr marL="4763" marR="4763" marT="4763" marB="0" anchor="ctr">
                    <a:lnL>
                      <a:noFill/>
                    </a:lnL>
                    <a:lnR>
                      <a:noFill/>
                    </a:lnR>
                    <a:lnT>
                      <a:noFill/>
                    </a:lnT>
                    <a:lnB>
                      <a:noFill/>
                    </a:lnB>
                  </a:tcPr>
                </a:tc>
                <a:tc>
                  <a:txBody>
                    <a:bodyPr/>
                    <a:lstStyle/>
                    <a:p>
                      <a:pPr algn="ctr" fontAlgn="ctr"/>
                      <a:r>
                        <a:rPr lang="en-GB" sz="2000" b="0" i="0" u="none" strike="noStrike">
                          <a:solidFill>
                            <a:srgbClr val="000000"/>
                          </a:solidFill>
                          <a:effectLst/>
                          <a:latin typeface="Calibri" panose="020F0502020204030204" pitchFamily="34" charset="0"/>
                        </a:rPr>
                        <a:t>31.25%</a:t>
                      </a:r>
                    </a:p>
                  </a:txBody>
                  <a:tcPr marL="4763" marR="4763" marT="4763" marB="0" anchor="ctr">
                    <a:lnL>
                      <a:noFill/>
                    </a:lnL>
                    <a:lnR>
                      <a:noFill/>
                    </a:lnR>
                    <a:lnT>
                      <a:noFill/>
                    </a:lnT>
                    <a:lnB>
                      <a:noFill/>
                    </a:lnB>
                  </a:tcPr>
                </a:tc>
                <a:tc>
                  <a:txBody>
                    <a:bodyPr/>
                    <a:lstStyle/>
                    <a:p>
                      <a:pPr algn="ctr" fontAlgn="ctr"/>
                      <a:r>
                        <a:rPr lang="en-GB" sz="2000" b="0" i="0" u="none" strike="noStrike">
                          <a:solidFill>
                            <a:srgbClr val="000000"/>
                          </a:solidFill>
                          <a:effectLst/>
                          <a:latin typeface="Calibri" panose="020F0502020204030204" pitchFamily="34" charset="0"/>
                        </a:rPr>
                        <a:t>4.69%</a:t>
                      </a:r>
                    </a:p>
                  </a:txBody>
                  <a:tcPr marL="4763" marR="4763" marT="4763" marB="0" anchor="ctr">
                    <a:lnL>
                      <a:noFill/>
                    </a:lnL>
                    <a:lnR>
                      <a:noFill/>
                    </a:lnR>
                    <a:lnT>
                      <a:noFill/>
                    </a:lnT>
                    <a:lnB>
                      <a:noFill/>
                    </a:lnB>
                  </a:tcPr>
                </a:tc>
                <a:tc>
                  <a:txBody>
                    <a:bodyPr/>
                    <a:lstStyle/>
                    <a:p>
                      <a:pPr algn="ctr" fontAlgn="ctr"/>
                      <a:r>
                        <a:rPr lang="en-GB" sz="2000" b="0" i="0" u="none" strike="noStrike">
                          <a:solidFill>
                            <a:srgbClr val="000000"/>
                          </a:solidFill>
                          <a:effectLst/>
                          <a:latin typeface="Calibri" panose="020F0502020204030204" pitchFamily="34" charset="0"/>
                        </a:rPr>
                        <a:t>1600</a:t>
                      </a:r>
                    </a:p>
                  </a:txBody>
                  <a:tcPr marL="4763" marR="4763" marT="4763" marB="0" anchor="ctr">
                    <a:lnL>
                      <a:noFill/>
                    </a:lnL>
                    <a:lnR>
                      <a:noFill/>
                    </a:lnR>
                    <a:lnT>
                      <a:noFill/>
                    </a:lnT>
                    <a:lnB>
                      <a:noFill/>
                    </a:lnB>
                  </a:tcPr>
                </a:tc>
                <a:extLst>
                  <a:ext uri="{0D108BD9-81ED-4DB2-BD59-A6C34878D82A}">
                    <a16:rowId xmlns:a16="http://schemas.microsoft.com/office/drawing/2014/main" val="3078817515"/>
                  </a:ext>
                </a:extLst>
              </a:tr>
              <a:tr h="613716">
                <a:tc>
                  <a:txBody>
                    <a:bodyPr/>
                    <a:lstStyle/>
                    <a:p>
                      <a:pPr algn="ctr" fontAlgn="ctr"/>
                      <a:r>
                        <a:rPr lang="en-GB" sz="2000" b="0" i="0" u="none" strike="noStrike">
                          <a:solidFill>
                            <a:srgbClr val="000000"/>
                          </a:solidFill>
                          <a:effectLst/>
                          <a:latin typeface="Calibri" panose="020F0502020204030204" pitchFamily="34" charset="0"/>
                        </a:rPr>
                        <a:t>4 or more</a:t>
                      </a:r>
                    </a:p>
                  </a:txBody>
                  <a:tcPr marL="4763" marR="4763" marT="4763" marB="0" anchor="ctr">
                    <a:lnL>
                      <a:noFill/>
                    </a:lnL>
                    <a:lnR>
                      <a:noFill/>
                    </a:lnR>
                    <a:lnT>
                      <a:noFill/>
                    </a:lnT>
                    <a:lnB>
                      <a:noFill/>
                    </a:lnB>
                  </a:tcPr>
                </a:tc>
                <a:tc>
                  <a:txBody>
                    <a:bodyPr/>
                    <a:lstStyle/>
                    <a:p>
                      <a:pPr algn="ctr" fontAlgn="ctr"/>
                      <a:r>
                        <a:rPr lang="en-GB" sz="2000" b="0" i="0" u="none" strike="noStrike">
                          <a:solidFill>
                            <a:srgbClr val="000000"/>
                          </a:solidFill>
                          <a:effectLst/>
                          <a:latin typeface="Calibri" panose="020F0502020204030204" pitchFamily="34" charset="0"/>
                        </a:rPr>
                        <a:t>95.81%</a:t>
                      </a:r>
                    </a:p>
                  </a:txBody>
                  <a:tcPr marL="4763" marR="4763" marT="4763" marB="0" anchor="ctr">
                    <a:lnL>
                      <a:noFill/>
                    </a:lnL>
                    <a:lnR>
                      <a:noFill/>
                    </a:lnR>
                    <a:lnT>
                      <a:noFill/>
                    </a:lnT>
                    <a:lnB>
                      <a:noFill/>
                    </a:lnB>
                  </a:tcPr>
                </a:tc>
                <a:tc>
                  <a:txBody>
                    <a:bodyPr/>
                    <a:lstStyle/>
                    <a:p>
                      <a:pPr algn="ctr" fontAlgn="ctr"/>
                      <a:r>
                        <a:rPr lang="en-GB" sz="2000" b="0" i="0" u="none" strike="noStrike">
                          <a:solidFill>
                            <a:srgbClr val="000000"/>
                          </a:solidFill>
                          <a:effectLst/>
                          <a:latin typeface="Calibri" panose="020F0502020204030204" pitchFamily="34" charset="0"/>
                        </a:rPr>
                        <a:t>83.06%</a:t>
                      </a:r>
                    </a:p>
                  </a:txBody>
                  <a:tcPr marL="4763" marR="4763" marT="4763" marB="0" anchor="ctr">
                    <a:lnL>
                      <a:noFill/>
                    </a:lnL>
                    <a:lnR>
                      <a:noFill/>
                    </a:lnR>
                    <a:lnT>
                      <a:noFill/>
                    </a:lnT>
                    <a:lnB>
                      <a:noFill/>
                    </a:lnB>
                  </a:tcPr>
                </a:tc>
                <a:tc>
                  <a:txBody>
                    <a:bodyPr/>
                    <a:lstStyle/>
                    <a:p>
                      <a:pPr algn="ctr" fontAlgn="ctr"/>
                      <a:r>
                        <a:rPr lang="en-GB" sz="2000" b="0" i="0" u="none" strike="noStrike">
                          <a:solidFill>
                            <a:srgbClr val="000000"/>
                          </a:solidFill>
                          <a:effectLst/>
                          <a:latin typeface="Calibri" panose="020F0502020204030204" pitchFamily="34" charset="0"/>
                        </a:rPr>
                        <a:t>74.06%</a:t>
                      </a:r>
                    </a:p>
                  </a:txBody>
                  <a:tcPr marL="4763" marR="4763" marT="4763" marB="0" anchor="ctr">
                    <a:lnL>
                      <a:noFill/>
                    </a:lnL>
                    <a:lnR>
                      <a:noFill/>
                    </a:lnR>
                    <a:lnT>
                      <a:noFill/>
                    </a:lnT>
                    <a:lnB>
                      <a:noFill/>
                    </a:lnB>
                  </a:tcPr>
                </a:tc>
                <a:tc>
                  <a:txBody>
                    <a:bodyPr/>
                    <a:lstStyle/>
                    <a:p>
                      <a:pPr algn="ctr" fontAlgn="ctr"/>
                      <a:r>
                        <a:rPr lang="en-GB" sz="2000" b="0" i="0" u="none" strike="noStrike" dirty="0">
                          <a:solidFill>
                            <a:srgbClr val="000000"/>
                          </a:solidFill>
                          <a:effectLst/>
                          <a:latin typeface="Calibri" panose="020F0502020204030204" pitchFamily="34" charset="0"/>
                        </a:rPr>
                        <a:t>67.75%</a:t>
                      </a:r>
                    </a:p>
                  </a:txBody>
                  <a:tcPr marL="4763" marR="4763" marT="4763" marB="0" anchor="ctr">
                    <a:lnL>
                      <a:noFill/>
                    </a:lnL>
                    <a:lnR>
                      <a:noFill/>
                    </a:lnR>
                    <a:lnT>
                      <a:noFill/>
                    </a:lnT>
                    <a:lnB>
                      <a:noFill/>
                    </a:lnB>
                  </a:tcPr>
                </a:tc>
                <a:tc>
                  <a:txBody>
                    <a:bodyPr/>
                    <a:lstStyle/>
                    <a:p>
                      <a:pPr algn="ctr" fontAlgn="ctr"/>
                      <a:r>
                        <a:rPr lang="en-GB" sz="2000" b="0" i="0" u="none" strike="noStrike" dirty="0">
                          <a:solidFill>
                            <a:srgbClr val="000000"/>
                          </a:solidFill>
                          <a:effectLst/>
                          <a:latin typeface="Calibri" panose="020F0502020204030204" pitchFamily="34" charset="0"/>
                        </a:rPr>
                        <a:t>56.56%</a:t>
                      </a:r>
                    </a:p>
                  </a:txBody>
                  <a:tcPr marL="4763" marR="4763" marT="4763" marB="0" anchor="ctr">
                    <a:lnL>
                      <a:noFill/>
                    </a:lnL>
                    <a:lnR>
                      <a:noFill/>
                    </a:lnR>
                    <a:lnT>
                      <a:noFill/>
                    </a:lnT>
                    <a:lnB>
                      <a:noFill/>
                    </a:lnB>
                  </a:tcPr>
                </a:tc>
                <a:tc>
                  <a:txBody>
                    <a:bodyPr/>
                    <a:lstStyle/>
                    <a:p>
                      <a:pPr algn="ctr" fontAlgn="ctr"/>
                      <a:r>
                        <a:rPr lang="en-GB" sz="2000" b="0" i="0" u="none" strike="noStrike">
                          <a:solidFill>
                            <a:srgbClr val="000000"/>
                          </a:solidFill>
                          <a:effectLst/>
                          <a:latin typeface="Calibri" panose="020F0502020204030204" pitchFamily="34" charset="0"/>
                        </a:rPr>
                        <a:t>42.56%</a:t>
                      </a:r>
                    </a:p>
                  </a:txBody>
                  <a:tcPr marL="4763" marR="4763" marT="4763" marB="0" anchor="ctr">
                    <a:lnL>
                      <a:noFill/>
                    </a:lnL>
                    <a:lnR>
                      <a:noFill/>
                    </a:lnR>
                    <a:lnT>
                      <a:noFill/>
                    </a:lnT>
                    <a:lnB>
                      <a:noFill/>
                    </a:lnB>
                  </a:tcPr>
                </a:tc>
                <a:tc>
                  <a:txBody>
                    <a:bodyPr/>
                    <a:lstStyle/>
                    <a:p>
                      <a:pPr algn="ctr" fontAlgn="ctr"/>
                      <a:r>
                        <a:rPr lang="en-GB" sz="2000" b="0" i="0" u="none" strike="noStrike">
                          <a:solidFill>
                            <a:srgbClr val="000000"/>
                          </a:solidFill>
                          <a:effectLst/>
                          <a:latin typeface="Calibri" panose="020F0502020204030204" pitchFamily="34" charset="0"/>
                        </a:rPr>
                        <a:t>23.38%</a:t>
                      </a:r>
                    </a:p>
                  </a:txBody>
                  <a:tcPr marL="4763" marR="4763" marT="4763" marB="0" anchor="ctr">
                    <a:lnL>
                      <a:noFill/>
                    </a:lnL>
                    <a:lnR>
                      <a:noFill/>
                    </a:lnR>
                    <a:lnT>
                      <a:noFill/>
                    </a:lnT>
                    <a:lnB>
                      <a:noFill/>
                    </a:lnB>
                  </a:tcPr>
                </a:tc>
                <a:tc>
                  <a:txBody>
                    <a:bodyPr/>
                    <a:lstStyle/>
                    <a:p>
                      <a:pPr algn="ctr" fontAlgn="ctr"/>
                      <a:r>
                        <a:rPr lang="en-GB" sz="2000" b="0" i="0" u="none" strike="noStrike">
                          <a:solidFill>
                            <a:srgbClr val="000000"/>
                          </a:solidFill>
                          <a:effectLst/>
                          <a:latin typeface="Calibri" panose="020F0502020204030204" pitchFamily="34" charset="0"/>
                        </a:rPr>
                        <a:t>0.56%</a:t>
                      </a:r>
                    </a:p>
                  </a:txBody>
                  <a:tcPr marL="4763" marR="4763" marT="4763" marB="0" anchor="ctr">
                    <a:lnL>
                      <a:noFill/>
                    </a:lnL>
                    <a:lnR>
                      <a:noFill/>
                    </a:lnR>
                    <a:lnT>
                      <a:noFill/>
                    </a:lnT>
                    <a:lnB>
                      <a:noFill/>
                    </a:lnB>
                  </a:tcPr>
                </a:tc>
                <a:tc>
                  <a:txBody>
                    <a:bodyPr/>
                    <a:lstStyle/>
                    <a:p>
                      <a:pPr algn="ctr" fontAlgn="ctr"/>
                      <a:r>
                        <a:rPr lang="en-GB" sz="2000" b="0" i="0" u="none" strike="noStrike">
                          <a:solidFill>
                            <a:srgbClr val="000000"/>
                          </a:solidFill>
                          <a:effectLst/>
                          <a:latin typeface="Calibri" panose="020F0502020204030204" pitchFamily="34" charset="0"/>
                        </a:rPr>
                        <a:t>1600</a:t>
                      </a:r>
                    </a:p>
                  </a:txBody>
                  <a:tcPr marL="4763" marR="4763" marT="4763" marB="0" anchor="ctr">
                    <a:lnL>
                      <a:noFill/>
                    </a:lnL>
                    <a:lnR>
                      <a:noFill/>
                    </a:lnR>
                    <a:lnT>
                      <a:noFill/>
                    </a:lnT>
                    <a:lnB>
                      <a:noFill/>
                    </a:lnB>
                  </a:tcPr>
                </a:tc>
                <a:extLst>
                  <a:ext uri="{0D108BD9-81ED-4DB2-BD59-A6C34878D82A}">
                    <a16:rowId xmlns:a16="http://schemas.microsoft.com/office/drawing/2014/main" val="663700759"/>
                  </a:ext>
                </a:extLst>
              </a:tr>
              <a:tr h="613716">
                <a:tc>
                  <a:txBody>
                    <a:bodyPr/>
                    <a:lstStyle/>
                    <a:p>
                      <a:pPr algn="ctr" fontAlgn="ctr"/>
                      <a:r>
                        <a:rPr lang="en-GB" sz="2000" b="0" i="0" u="none" strike="noStrike">
                          <a:solidFill>
                            <a:srgbClr val="000000"/>
                          </a:solidFill>
                          <a:effectLst/>
                          <a:latin typeface="Calibri" panose="020F0502020204030204" pitchFamily="34" charset="0"/>
                        </a:rPr>
                        <a:t>5 or more</a:t>
                      </a:r>
                    </a:p>
                  </a:txBody>
                  <a:tcPr marL="4763" marR="4763" marT="4763" marB="0" anchor="ctr">
                    <a:lnL>
                      <a:noFill/>
                    </a:lnL>
                    <a:lnR>
                      <a:noFill/>
                    </a:lnR>
                    <a:lnT>
                      <a:noFill/>
                    </a:lnT>
                    <a:lnB>
                      <a:noFill/>
                    </a:lnB>
                  </a:tcPr>
                </a:tc>
                <a:tc>
                  <a:txBody>
                    <a:bodyPr/>
                    <a:lstStyle/>
                    <a:p>
                      <a:pPr algn="ctr" fontAlgn="ctr"/>
                      <a:r>
                        <a:rPr lang="en-GB" sz="2000" b="0" i="0" u="none" strike="noStrike">
                          <a:solidFill>
                            <a:srgbClr val="000000"/>
                          </a:solidFill>
                          <a:effectLst/>
                          <a:latin typeface="Calibri" panose="020F0502020204030204" pitchFamily="34" charset="0"/>
                        </a:rPr>
                        <a:t>94.13%</a:t>
                      </a:r>
                    </a:p>
                  </a:txBody>
                  <a:tcPr marL="4763" marR="4763" marT="4763" marB="0" anchor="ctr">
                    <a:lnL>
                      <a:noFill/>
                    </a:lnL>
                    <a:lnR>
                      <a:noFill/>
                    </a:lnR>
                    <a:lnT>
                      <a:noFill/>
                    </a:lnT>
                    <a:lnB>
                      <a:noFill/>
                    </a:lnB>
                  </a:tcPr>
                </a:tc>
                <a:tc>
                  <a:txBody>
                    <a:bodyPr/>
                    <a:lstStyle/>
                    <a:p>
                      <a:pPr algn="ctr" fontAlgn="ctr"/>
                      <a:r>
                        <a:rPr lang="en-GB" sz="2000" b="0" i="0" u="none" strike="noStrike" dirty="0">
                          <a:solidFill>
                            <a:srgbClr val="000000"/>
                          </a:solidFill>
                          <a:effectLst/>
                          <a:latin typeface="Calibri" panose="020F0502020204030204" pitchFamily="34" charset="0"/>
                        </a:rPr>
                        <a:t>77.38%</a:t>
                      </a:r>
                    </a:p>
                  </a:txBody>
                  <a:tcPr marL="4763" marR="4763" marT="4763" marB="0" anchor="ctr">
                    <a:lnL>
                      <a:noFill/>
                    </a:lnL>
                    <a:lnR>
                      <a:noFill/>
                    </a:lnR>
                    <a:lnT>
                      <a:noFill/>
                    </a:lnT>
                    <a:lnB>
                      <a:noFill/>
                    </a:lnB>
                    <a:solidFill>
                      <a:schemeClr val="accent4">
                        <a:lumMod val="75000"/>
                      </a:schemeClr>
                    </a:solidFill>
                  </a:tcPr>
                </a:tc>
                <a:tc>
                  <a:txBody>
                    <a:bodyPr/>
                    <a:lstStyle/>
                    <a:p>
                      <a:pPr algn="ctr" fontAlgn="ctr"/>
                      <a:r>
                        <a:rPr lang="en-GB" sz="2000" b="0" i="0" u="none" strike="noStrike">
                          <a:solidFill>
                            <a:srgbClr val="000000"/>
                          </a:solidFill>
                          <a:effectLst/>
                          <a:latin typeface="Calibri" panose="020F0502020204030204" pitchFamily="34" charset="0"/>
                        </a:rPr>
                        <a:t>67.63%</a:t>
                      </a:r>
                    </a:p>
                  </a:txBody>
                  <a:tcPr marL="4763" marR="4763" marT="4763" marB="0" anchor="ctr">
                    <a:lnL>
                      <a:noFill/>
                    </a:lnL>
                    <a:lnR>
                      <a:noFill/>
                    </a:lnR>
                    <a:lnT>
                      <a:noFill/>
                    </a:lnT>
                    <a:lnB>
                      <a:noFill/>
                    </a:lnB>
                  </a:tcPr>
                </a:tc>
                <a:tc>
                  <a:txBody>
                    <a:bodyPr/>
                    <a:lstStyle/>
                    <a:p>
                      <a:pPr algn="ctr" fontAlgn="ctr"/>
                      <a:r>
                        <a:rPr lang="en-GB" sz="2000" b="0" i="0" u="none" strike="noStrike">
                          <a:solidFill>
                            <a:srgbClr val="000000"/>
                          </a:solidFill>
                          <a:effectLst/>
                          <a:latin typeface="Calibri" panose="020F0502020204030204" pitchFamily="34" charset="0"/>
                        </a:rPr>
                        <a:t>60.38%</a:t>
                      </a:r>
                    </a:p>
                  </a:txBody>
                  <a:tcPr marL="4763" marR="4763" marT="4763" marB="0" anchor="ctr">
                    <a:lnL>
                      <a:noFill/>
                    </a:lnL>
                    <a:lnR>
                      <a:noFill/>
                    </a:lnR>
                    <a:lnT>
                      <a:noFill/>
                    </a:lnT>
                    <a:lnB>
                      <a:noFill/>
                    </a:lnB>
                  </a:tcPr>
                </a:tc>
                <a:tc>
                  <a:txBody>
                    <a:bodyPr/>
                    <a:lstStyle/>
                    <a:p>
                      <a:pPr algn="ctr" fontAlgn="ctr"/>
                      <a:r>
                        <a:rPr lang="en-GB" sz="2000" b="0" i="0" u="none" strike="noStrike" dirty="0">
                          <a:solidFill>
                            <a:srgbClr val="000000"/>
                          </a:solidFill>
                          <a:effectLst/>
                          <a:latin typeface="Calibri" panose="020F0502020204030204" pitchFamily="34" charset="0"/>
                        </a:rPr>
                        <a:t>47.75%</a:t>
                      </a:r>
                    </a:p>
                  </a:txBody>
                  <a:tcPr marL="4763" marR="4763" marT="4763" marB="0" anchor="ctr">
                    <a:lnL>
                      <a:noFill/>
                    </a:lnL>
                    <a:lnR>
                      <a:noFill/>
                    </a:lnR>
                    <a:lnT>
                      <a:noFill/>
                    </a:lnT>
                    <a:lnB>
                      <a:noFill/>
                    </a:lnB>
                    <a:solidFill>
                      <a:schemeClr val="accent4">
                        <a:lumMod val="75000"/>
                      </a:schemeClr>
                    </a:solidFill>
                  </a:tcPr>
                </a:tc>
                <a:tc>
                  <a:txBody>
                    <a:bodyPr/>
                    <a:lstStyle/>
                    <a:p>
                      <a:pPr algn="ctr" fontAlgn="ctr"/>
                      <a:r>
                        <a:rPr lang="en-GB" sz="2000" b="0" i="0" u="none" strike="noStrike" dirty="0">
                          <a:solidFill>
                            <a:srgbClr val="000000"/>
                          </a:solidFill>
                          <a:effectLst/>
                          <a:latin typeface="Calibri" panose="020F0502020204030204" pitchFamily="34" charset="0"/>
                        </a:rPr>
                        <a:t>31.63%</a:t>
                      </a:r>
                    </a:p>
                  </a:txBody>
                  <a:tcPr marL="4763" marR="4763" marT="4763" marB="0" anchor="ctr">
                    <a:lnL>
                      <a:noFill/>
                    </a:lnL>
                    <a:lnR>
                      <a:noFill/>
                    </a:lnR>
                    <a:lnT>
                      <a:noFill/>
                    </a:lnT>
                    <a:lnB>
                      <a:noFill/>
                    </a:lnB>
                  </a:tcPr>
                </a:tc>
                <a:tc>
                  <a:txBody>
                    <a:bodyPr/>
                    <a:lstStyle/>
                    <a:p>
                      <a:pPr algn="ctr" fontAlgn="ctr"/>
                      <a:r>
                        <a:rPr lang="en-GB" sz="2000" b="0" i="0" u="none" strike="noStrike">
                          <a:solidFill>
                            <a:srgbClr val="000000"/>
                          </a:solidFill>
                          <a:effectLst/>
                          <a:latin typeface="Calibri" panose="020F0502020204030204" pitchFamily="34" charset="0"/>
                        </a:rPr>
                        <a:t>15.38%</a:t>
                      </a:r>
                    </a:p>
                  </a:txBody>
                  <a:tcPr marL="4763" marR="4763" marT="4763" marB="0" anchor="ctr">
                    <a:lnL>
                      <a:noFill/>
                    </a:lnL>
                    <a:lnR>
                      <a:noFill/>
                    </a:lnR>
                    <a:lnT>
                      <a:noFill/>
                    </a:lnT>
                    <a:lnB>
                      <a:noFill/>
                    </a:lnB>
                  </a:tcPr>
                </a:tc>
                <a:tc>
                  <a:txBody>
                    <a:bodyPr/>
                    <a:lstStyle/>
                    <a:p>
                      <a:pPr algn="ctr" fontAlgn="ctr"/>
                      <a:r>
                        <a:rPr lang="en-GB" sz="2000" b="0" i="0" u="none" strike="noStrike">
                          <a:solidFill>
                            <a:srgbClr val="000000"/>
                          </a:solidFill>
                          <a:effectLst/>
                          <a:latin typeface="Calibri" panose="020F0502020204030204" pitchFamily="34" charset="0"/>
                        </a:rPr>
                        <a:t>0.00%</a:t>
                      </a:r>
                    </a:p>
                  </a:txBody>
                  <a:tcPr marL="4763" marR="4763" marT="4763" marB="0" anchor="ctr">
                    <a:lnL>
                      <a:noFill/>
                    </a:lnL>
                    <a:lnR>
                      <a:noFill/>
                    </a:lnR>
                    <a:lnT>
                      <a:noFill/>
                    </a:lnT>
                    <a:lnB>
                      <a:noFill/>
                    </a:lnB>
                  </a:tcPr>
                </a:tc>
                <a:tc>
                  <a:txBody>
                    <a:bodyPr/>
                    <a:lstStyle/>
                    <a:p>
                      <a:pPr algn="ctr" fontAlgn="ctr"/>
                      <a:r>
                        <a:rPr lang="en-GB" sz="2000" b="0" i="0" u="none" strike="noStrike">
                          <a:solidFill>
                            <a:srgbClr val="000000"/>
                          </a:solidFill>
                          <a:effectLst/>
                          <a:latin typeface="Calibri" panose="020F0502020204030204" pitchFamily="34" charset="0"/>
                        </a:rPr>
                        <a:t>1600</a:t>
                      </a:r>
                    </a:p>
                  </a:txBody>
                  <a:tcPr marL="4763" marR="4763" marT="4763" marB="0" anchor="ctr">
                    <a:lnL>
                      <a:noFill/>
                    </a:lnL>
                    <a:lnR>
                      <a:noFill/>
                    </a:lnR>
                    <a:lnT>
                      <a:noFill/>
                    </a:lnT>
                    <a:lnB>
                      <a:noFill/>
                    </a:lnB>
                  </a:tcPr>
                </a:tc>
                <a:extLst>
                  <a:ext uri="{0D108BD9-81ED-4DB2-BD59-A6C34878D82A}">
                    <a16:rowId xmlns:a16="http://schemas.microsoft.com/office/drawing/2014/main" val="1565613588"/>
                  </a:ext>
                </a:extLst>
              </a:tr>
              <a:tr h="613716">
                <a:tc>
                  <a:txBody>
                    <a:bodyPr/>
                    <a:lstStyle/>
                    <a:p>
                      <a:pPr algn="ctr" fontAlgn="ctr"/>
                      <a:r>
                        <a:rPr lang="en-GB" sz="2000" b="0" i="0" u="none" strike="noStrike">
                          <a:solidFill>
                            <a:srgbClr val="000000"/>
                          </a:solidFill>
                          <a:effectLst/>
                          <a:latin typeface="Calibri" panose="020F0502020204030204" pitchFamily="34" charset="0"/>
                        </a:rPr>
                        <a:t>6 or more</a:t>
                      </a:r>
                    </a:p>
                  </a:txBody>
                  <a:tcPr marL="4763" marR="4763" marT="4763" marB="0" anchor="ctr">
                    <a:lnL>
                      <a:noFill/>
                    </a:lnL>
                    <a:lnR>
                      <a:noFill/>
                    </a:lnR>
                    <a:lnT>
                      <a:noFill/>
                    </a:lnT>
                    <a:lnB>
                      <a:noFill/>
                    </a:lnB>
                  </a:tcPr>
                </a:tc>
                <a:tc>
                  <a:txBody>
                    <a:bodyPr/>
                    <a:lstStyle/>
                    <a:p>
                      <a:pPr algn="ctr" fontAlgn="ctr"/>
                      <a:r>
                        <a:rPr lang="en-GB" sz="2000" b="0" i="0" u="none" strike="noStrike">
                          <a:solidFill>
                            <a:srgbClr val="000000"/>
                          </a:solidFill>
                          <a:effectLst/>
                          <a:latin typeface="Calibri" panose="020F0502020204030204" pitchFamily="34" charset="0"/>
                        </a:rPr>
                        <a:t>91.19%</a:t>
                      </a:r>
                    </a:p>
                  </a:txBody>
                  <a:tcPr marL="4763" marR="4763" marT="4763" marB="0" anchor="ctr">
                    <a:lnL>
                      <a:noFill/>
                    </a:lnL>
                    <a:lnR>
                      <a:noFill/>
                    </a:lnR>
                    <a:lnT>
                      <a:noFill/>
                    </a:lnT>
                    <a:lnB>
                      <a:noFill/>
                    </a:lnB>
                  </a:tcPr>
                </a:tc>
                <a:tc>
                  <a:txBody>
                    <a:bodyPr/>
                    <a:lstStyle/>
                    <a:p>
                      <a:pPr algn="ctr" fontAlgn="ctr"/>
                      <a:r>
                        <a:rPr lang="en-GB" sz="2000" b="0" i="0" u="none" strike="noStrike">
                          <a:solidFill>
                            <a:srgbClr val="000000"/>
                          </a:solidFill>
                          <a:effectLst/>
                          <a:latin typeface="Calibri" panose="020F0502020204030204" pitchFamily="34" charset="0"/>
                        </a:rPr>
                        <a:t>70.50%</a:t>
                      </a:r>
                    </a:p>
                  </a:txBody>
                  <a:tcPr marL="4763" marR="4763" marT="4763" marB="0" anchor="ctr">
                    <a:lnL>
                      <a:noFill/>
                    </a:lnL>
                    <a:lnR>
                      <a:noFill/>
                    </a:lnR>
                    <a:lnT>
                      <a:noFill/>
                    </a:lnT>
                    <a:lnB>
                      <a:noFill/>
                    </a:lnB>
                  </a:tcPr>
                </a:tc>
                <a:tc>
                  <a:txBody>
                    <a:bodyPr/>
                    <a:lstStyle/>
                    <a:p>
                      <a:pPr algn="ctr" fontAlgn="ctr"/>
                      <a:r>
                        <a:rPr lang="en-GB" sz="2000" b="0" i="0" u="none" strike="noStrike">
                          <a:solidFill>
                            <a:srgbClr val="000000"/>
                          </a:solidFill>
                          <a:effectLst/>
                          <a:latin typeface="Calibri" panose="020F0502020204030204" pitchFamily="34" charset="0"/>
                        </a:rPr>
                        <a:t>59.25%</a:t>
                      </a:r>
                    </a:p>
                  </a:txBody>
                  <a:tcPr marL="4763" marR="4763" marT="4763" marB="0" anchor="ctr">
                    <a:lnL>
                      <a:noFill/>
                    </a:lnL>
                    <a:lnR>
                      <a:noFill/>
                    </a:lnR>
                    <a:lnT>
                      <a:noFill/>
                    </a:lnT>
                    <a:lnB>
                      <a:noFill/>
                    </a:lnB>
                  </a:tcPr>
                </a:tc>
                <a:tc>
                  <a:txBody>
                    <a:bodyPr/>
                    <a:lstStyle/>
                    <a:p>
                      <a:pPr algn="ctr" fontAlgn="ctr"/>
                      <a:r>
                        <a:rPr lang="en-GB" sz="2000" b="0" i="0" u="none" strike="noStrike">
                          <a:solidFill>
                            <a:srgbClr val="000000"/>
                          </a:solidFill>
                          <a:effectLst/>
                          <a:latin typeface="Calibri" panose="020F0502020204030204" pitchFamily="34" charset="0"/>
                        </a:rPr>
                        <a:t>51.19%</a:t>
                      </a:r>
                    </a:p>
                  </a:txBody>
                  <a:tcPr marL="4763" marR="4763" marT="4763" marB="0" anchor="ctr">
                    <a:lnL>
                      <a:noFill/>
                    </a:lnL>
                    <a:lnR>
                      <a:noFill/>
                    </a:lnR>
                    <a:lnT>
                      <a:noFill/>
                    </a:lnT>
                    <a:lnB>
                      <a:noFill/>
                    </a:lnB>
                  </a:tcPr>
                </a:tc>
                <a:tc>
                  <a:txBody>
                    <a:bodyPr/>
                    <a:lstStyle/>
                    <a:p>
                      <a:pPr algn="ctr" fontAlgn="ctr"/>
                      <a:r>
                        <a:rPr lang="en-GB" sz="2000" b="0" i="0" u="none" strike="noStrike">
                          <a:solidFill>
                            <a:srgbClr val="000000"/>
                          </a:solidFill>
                          <a:effectLst/>
                          <a:latin typeface="Calibri" panose="020F0502020204030204" pitchFamily="34" charset="0"/>
                        </a:rPr>
                        <a:t>30.31%</a:t>
                      </a:r>
                    </a:p>
                  </a:txBody>
                  <a:tcPr marL="4763" marR="4763" marT="4763" marB="0" anchor="ctr">
                    <a:lnL>
                      <a:noFill/>
                    </a:lnL>
                    <a:lnR>
                      <a:noFill/>
                    </a:lnR>
                    <a:lnT>
                      <a:noFill/>
                    </a:lnT>
                    <a:lnB>
                      <a:noFill/>
                    </a:lnB>
                  </a:tcPr>
                </a:tc>
                <a:tc>
                  <a:txBody>
                    <a:bodyPr/>
                    <a:lstStyle/>
                    <a:p>
                      <a:pPr algn="ctr" fontAlgn="ctr"/>
                      <a:r>
                        <a:rPr lang="en-GB" sz="2000" b="0" i="0" u="none" strike="noStrike" dirty="0">
                          <a:solidFill>
                            <a:srgbClr val="000000"/>
                          </a:solidFill>
                          <a:effectLst/>
                          <a:latin typeface="Calibri" panose="020F0502020204030204" pitchFamily="34" charset="0"/>
                        </a:rPr>
                        <a:t>18.19%</a:t>
                      </a:r>
                    </a:p>
                  </a:txBody>
                  <a:tcPr marL="4763" marR="4763" marT="4763" marB="0" anchor="ctr">
                    <a:lnL>
                      <a:noFill/>
                    </a:lnL>
                    <a:lnR>
                      <a:noFill/>
                    </a:lnR>
                    <a:lnT>
                      <a:noFill/>
                    </a:lnT>
                    <a:lnB>
                      <a:noFill/>
                    </a:lnB>
                  </a:tcPr>
                </a:tc>
                <a:tc>
                  <a:txBody>
                    <a:bodyPr/>
                    <a:lstStyle/>
                    <a:p>
                      <a:pPr algn="ctr" fontAlgn="ctr"/>
                      <a:r>
                        <a:rPr lang="en-GB" sz="2000" b="0" i="0" u="none" strike="noStrike" dirty="0">
                          <a:solidFill>
                            <a:srgbClr val="000000"/>
                          </a:solidFill>
                          <a:effectLst/>
                          <a:latin typeface="Calibri" panose="020F0502020204030204" pitchFamily="34" charset="0"/>
                        </a:rPr>
                        <a:t>7.25%</a:t>
                      </a:r>
                    </a:p>
                  </a:txBody>
                  <a:tcPr marL="4763" marR="4763" marT="4763" marB="0" anchor="ctr">
                    <a:lnL>
                      <a:noFill/>
                    </a:lnL>
                    <a:lnR>
                      <a:noFill/>
                    </a:lnR>
                    <a:lnT>
                      <a:noFill/>
                    </a:lnT>
                    <a:lnB>
                      <a:noFill/>
                    </a:lnB>
                  </a:tcPr>
                </a:tc>
                <a:tc>
                  <a:txBody>
                    <a:bodyPr/>
                    <a:lstStyle/>
                    <a:p>
                      <a:pPr algn="ctr" fontAlgn="ctr"/>
                      <a:r>
                        <a:rPr lang="en-GB" sz="2000" b="0" i="0" u="none" strike="noStrike" dirty="0">
                          <a:solidFill>
                            <a:srgbClr val="000000"/>
                          </a:solidFill>
                          <a:effectLst/>
                          <a:latin typeface="Calibri" panose="020F0502020204030204" pitchFamily="34" charset="0"/>
                        </a:rPr>
                        <a:t>0.00%</a:t>
                      </a:r>
                    </a:p>
                  </a:txBody>
                  <a:tcPr marL="4763" marR="4763" marT="4763" marB="0" anchor="ctr">
                    <a:lnL>
                      <a:noFill/>
                    </a:lnL>
                    <a:lnR>
                      <a:noFill/>
                    </a:lnR>
                    <a:lnT>
                      <a:noFill/>
                    </a:lnT>
                    <a:lnB>
                      <a:noFill/>
                    </a:lnB>
                  </a:tcPr>
                </a:tc>
                <a:tc>
                  <a:txBody>
                    <a:bodyPr/>
                    <a:lstStyle/>
                    <a:p>
                      <a:pPr algn="ctr" fontAlgn="ctr"/>
                      <a:r>
                        <a:rPr lang="en-GB" sz="2000" b="0" i="0" u="none" strike="noStrike" dirty="0">
                          <a:solidFill>
                            <a:srgbClr val="000000"/>
                          </a:solidFill>
                          <a:effectLst/>
                          <a:latin typeface="Calibri" panose="020F0502020204030204" pitchFamily="34" charset="0"/>
                        </a:rPr>
                        <a:t>1600</a:t>
                      </a:r>
                    </a:p>
                  </a:txBody>
                  <a:tcPr marL="4763" marR="4763" marT="4763" marB="0" anchor="ctr">
                    <a:lnL>
                      <a:noFill/>
                    </a:lnL>
                    <a:lnR>
                      <a:noFill/>
                    </a:lnR>
                    <a:lnT>
                      <a:noFill/>
                    </a:lnT>
                    <a:lnB>
                      <a:noFill/>
                    </a:lnB>
                  </a:tcPr>
                </a:tc>
                <a:extLst>
                  <a:ext uri="{0D108BD9-81ED-4DB2-BD59-A6C34878D82A}">
                    <a16:rowId xmlns:a16="http://schemas.microsoft.com/office/drawing/2014/main" val="869569031"/>
                  </a:ext>
                </a:extLst>
              </a:tr>
            </a:tbl>
          </a:graphicData>
        </a:graphic>
      </p:graphicFrame>
    </p:spTree>
    <p:extLst>
      <p:ext uri="{BB962C8B-B14F-4D97-AF65-F5344CB8AC3E}">
        <p14:creationId xmlns:p14="http://schemas.microsoft.com/office/powerpoint/2010/main" val="3719007692"/>
      </p:ext>
    </p:extLst>
  </p:cSld>
  <p:clrMapOvr>
    <a:masterClrMapping/>
  </p:clrMapOvr>
  <p:transition spd="slow">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6363" y="445294"/>
            <a:ext cx="6391275" cy="572691"/>
          </a:xfrm>
        </p:spPr>
        <p:txBody>
          <a:bodyPr>
            <a:normAutofit fontScale="90000"/>
          </a:bodyPr>
          <a:lstStyle/>
          <a:p>
            <a:pPr>
              <a:defRPr/>
            </a:pPr>
            <a:endParaRPr lang="en-GB" dirty="0"/>
          </a:p>
        </p:txBody>
      </p:sp>
      <p:sp>
        <p:nvSpPr>
          <p:cNvPr id="115715" name="Text Placeholder 2"/>
          <p:cNvSpPr>
            <a:spLocks noGrp="1"/>
          </p:cNvSpPr>
          <p:nvPr>
            <p:ph type="body" idx="1"/>
          </p:nvPr>
        </p:nvSpPr>
        <p:spPr>
          <a:xfrm>
            <a:off x="1376363" y="1152525"/>
            <a:ext cx="6391275" cy="3415904"/>
          </a:xfrm>
        </p:spPr>
        <p:txBody>
          <a:bodyPr/>
          <a:lstStyle/>
          <a:p>
            <a:pPr marL="85725" indent="0">
              <a:spcBef>
                <a:spcPct val="0"/>
              </a:spcBef>
              <a:spcAft>
                <a:spcPct val="0"/>
              </a:spcAft>
              <a:buNone/>
            </a:pPr>
            <a:endParaRPr lang="en-GB" altLang="en-US" smtClean="0"/>
          </a:p>
          <a:p>
            <a:pPr marL="85725" indent="0">
              <a:spcBef>
                <a:spcPct val="0"/>
              </a:spcBef>
              <a:spcAft>
                <a:spcPct val="0"/>
              </a:spcAft>
              <a:buNone/>
            </a:pPr>
            <a:endParaRPr lang="en-GB" altLang="en-US" smtClean="0"/>
          </a:p>
          <a:p>
            <a:pPr marL="85725" indent="0" algn="ctr">
              <a:spcBef>
                <a:spcPct val="0"/>
              </a:spcBef>
              <a:spcAft>
                <a:spcPct val="0"/>
              </a:spcAft>
              <a:buNone/>
            </a:pPr>
            <a:r>
              <a:rPr lang="en-GB" altLang="en-US" sz="3300"/>
              <a:t>National Perspective</a:t>
            </a:r>
          </a:p>
        </p:txBody>
      </p:sp>
    </p:spTree>
    <p:extLst>
      <p:ext uri="{BB962C8B-B14F-4D97-AF65-F5344CB8AC3E}">
        <p14:creationId xmlns:p14="http://schemas.microsoft.com/office/powerpoint/2010/main" val="357375187"/>
      </p:ext>
    </p:extLst>
  </p:cSld>
  <p:clrMapOvr>
    <a:masterClrMapping/>
  </p:clrMapOvr>
  <p:transition spd="slow">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 name="Google Shape;242;p40"/>
          <p:cNvSpPr txBox="1">
            <a:spLocks noGrp="1"/>
          </p:cNvSpPr>
          <p:nvPr>
            <p:ph type="title"/>
          </p:nvPr>
        </p:nvSpPr>
        <p:spPr>
          <a:xfrm>
            <a:off x="402489" y="133031"/>
            <a:ext cx="8176516" cy="811106"/>
          </a:xfrm>
        </p:spPr>
        <p:txBody>
          <a:bodyPr>
            <a:normAutofit/>
          </a:bodyPr>
          <a:lstStyle/>
          <a:p>
            <a:pPr algn="l">
              <a:defRPr/>
            </a:pPr>
            <a:r>
              <a:rPr lang="en-GB" dirty="0" smtClean="0"/>
              <a:t>Breadth and Depth Leavers</a:t>
            </a:r>
            <a:endParaRPr dirty="0"/>
          </a:p>
        </p:txBody>
      </p:sp>
      <p:sp>
        <p:nvSpPr>
          <p:cNvPr id="116739" name="Google Shape;243;p40"/>
          <p:cNvSpPr>
            <a:spLocks noGrp="1"/>
          </p:cNvSpPr>
          <p:nvPr>
            <p:ph type="body" idx="1"/>
          </p:nvPr>
        </p:nvSpPr>
        <p:spPr>
          <a:xfrm>
            <a:off x="1376363" y="1507331"/>
            <a:ext cx="6391275" cy="2562225"/>
          </a:xfrm>
        </p:spPr>
        <p:txBody>
          <a:bodyPr/>
          <a:lstStyle/>
          <a:p>
            <a:pPr marL="0" indent="0">
              <a:spcBef>
                <a:spcPct val="0"/>
              </a:spcBef>
              <a:spcAft>
                <a:spcPts val="900"/>
              </a:spcAft>
              <a:buNone/>
            </a:pPr>
            <a:endParaRPr lang="en-US" altLang="en-US" smtClean="0"/>
          </a:p>
        </p:txBody>
      </p:sp>
      <p:graphicFrame>
        <p:nvGraphicFramePr>
          <p:cNvPr id="5" name="Chart 4"/>
          <p:cNvGraphicFramePr>
            <a:graphicFrameLocks/>
          </p:cNvGraphicFramePr>
          <p:nvPr>
            <p:extLst>
              <p:ext uri="{D42A27DB-BD31-4B8C-83A1-F6EECF244321}">
                <p14:modId xmlns:p14="http://schemas.microsoft.com/office/powerpoint/2010/main" val="2316100360"/>
              </p:ext>
            </p:extLst>
          </p:nvPr>
        </p:nvGraphicFramePr>
        <p:xfrm>
          <a:off x="154260" y="822650"/>
          <a:ext cx="8989740" cy="432084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963673865"/>
      </p:ext>
    </p:extLst>
  </p:cSld>
  <p:clrMapOvr>
    <a:masterClrMapping/>
  </p:clrMapOvr>
  <p:transition spd="slow">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 name="Google Shape;242;p40"/>
          <p:cNvSpPr txBox="1">
            <a:spLocks noGrp="1"/>
          </p:cNvSpPr>
          <p:nvPr>
            <p:ph type="title"/>
          </p:nvPr>
        </p:nvSpPr>
        <p:spPr>
          <a:xfrm>
            <a:off x="58341" y="155334"/>
            <a:ext cx="8825464" cy="796237"/>
          </a:xfrm>
        </p:spPr>
        <p:txBody>
          <a:bodyPr>
            <a:normAutofit/>
          </a:bodyPr>
          <a:lstStyle/>
          <a:p>
            <a:pPr algn="l">
              <a:defRPr/>
            </a:pPr>
            <a:r>
              <a:rPr lang="en-GB" dirty="0" smtClean="0"/>
              <a:t>Breadth and Depth Leavers</a:t>
            </a:r>
            <a:endParaRPr dirty="0"/>
          </a:p>
        </p:txBody>
      </p:sp>
      <p:sp>
        <p:nvSpPr>
          <p:cNvPr id="118787" name="Google Shape;243;p40"/>
          <p:cNvSpPr>
            <a:spLocks noGrp="1"/>
          </p:cNvSpPr>
          <p:nvPr>
            <p:ph type="body" idx="1"/>
          </p:nvPr>
        </p:nvSpPr>
        <p:spPr>
          <a:xfrm>
            <a:off x="1376363" y="1507331"/>
            <a:ext cx="6391275" cy="2562225"/>
          </a:xfrm>
        </p:spPr>
        <p:txBody>
          <a:bodyPr/>
          <a:lstStyle/>
          <a:p>
            <a:pPr marL="0" indent="0">
              <a:spcBef>
                <a:spcPct val="0"/>
              </a:spcBef>
              <a:spcAft>
                <a:spcPts val="900"/>
              </a:spcAft>
              <a:buNone/>
            </a:pPr>
            <a:endParaRPr lang="en-US" altLang="en-US" smtClean="0"/>
          </a:p>
        </p:txBody>
      </p:sp>
      <p:graphicFrame>
        <p:nvGraphicFramePr>
          <p:cNvPr id="5" name="Chart 4"/>
          <p:cNvGraphicFramePr>
            <a:graphicFrameLocks/>
          </p:cNvGraphicFramePr>
          <p:nvPr>
            <p:extLst>
              <p:ext uri="{D42A27DB-BD31-4B8C-83A1-F6EECF244321}">
                <p14:modId xmlns:p14="http://schemas.microsoft.com/office/powerpoint/2010/main" val="2709786005"/>
              </p:ext>
            </p:extLst>
          </p:nvPr>
        </p:nvGraphicFramePr>
        <p:xfrm>
          <a:off x="297657" y="854078"/>
          <a:ext cx="8846343" cy="4289422"/>
        </p:xfrm>
        <a:graphic>
          <a:graphicData uri="http://schemas.openxmlformats.org/drawingml/2006/chart">
            <c:chart xmlns:c="http://schemas.openxmlformats.org/drawingml/2006/chart" xmlns:r="http://schemas.openxmlformats.org/officeDocument/2006/relationships" r:id="rId3"/>
          </a:graphicData>
        </a:graphic>
      </p:graphicFrame>
      <p:sp>
        <p:nvSpPr>
          <p:cNvPr id="6" name="Oval 5"/>
          <p:cNvSpPr/>
          <p:nvPr/>
        </p:nvSpPr>
        <p:spPr>
          <a:xfrm>
            <a:off x="2662354" y="3893191"/>
            <a:ext cx="945356" cy="875109"/>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050"/>
          </a:p>
        </p:txBody>
      </p:sp>
    </p:spTree>
    <p:extLst>
      <p:ext uri="{BB962C8B-B14F-4D97-AF65-F5344CB8AC3E}">
        <p14:creationId xmlns:p14="http://schemas.microsoft.com/office/powerpoint/2010/main" val="2724497619"/>
      </p:ext>
    </p:extLst>
  </p:cSld>
  <p:clrMapOvr>
    <a:masterClrMapping/>
  </p:clrMapOvr>
  <p:transition spd="slow">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 name="Google Shape;242;p40"/>
          <p:cNvSpPr txBox="1">
            <a:spLocks noGrp="1"/>
          </p:cNvSpPr>
          <p:nvPr>
            <p:ph type="title"/>
          </p:nvPr>
        </p:nvSpPr>
        <p:spPr>
          <a:xfrm>
            <a:off x="0" y="0"/>
            <a:ext cx="9144000" cy="929268"/>
          </a:xfrm>
        </p:spPr>
        <p:txBody>
          <a:bodyPr>
            <a:normAutofit/>
          </a:bodyPr>
          <a:lstStyle/>
          <a:p>
            <a:pPr algn="l">
              <a:defRPr/>
            </a:pPr>
            <a:r>
              <a:rPr lang="en-GB" dirty="0" smtClean="0"/>
              <a:t>Breadth and Depth Leavers</a:t>
            </a:r>
            <a:endParaRPr dirty="0"/>
          </a:p>
        </p:txBody>
      </p:sp>
      <p:sp>
        <p:nvSpPr>
          <p:cNvPr id="120835" name="Google Shape;243;p40"/>
          <p:cNvSpPr>
            <a:spLocks noGrp="1"/>
          </p:cNvSpPr>
          <p:nvPr>
            <p:ph type="body" idx="1"/>
          </p:nvPr>
        </p:nvSpPr>
        <p:spPr>
          <a:xfrm>
            <a:off x="1376363" y="1507331"/>
            <a:ext cx="6391275" cy="2562225"/>
          </a:xfrm>
        </p:spPr>
        <p:txBody>
          <a:bodyPr/>
          <a:lstStyle/>
          <a:p>
            <a:pPr marL="0" indent="0">
              <a:spcBef>
                <a:spcPct val="0"/>
              </a:spcBef>
              <a:spcAft>
                <a:spcPts val="900"/>
              </a:spcAft>
              <a:buNone/>
            </a:pPr>
            <a:endParaRPr lang="en-US" altLang="en-US" smtClean="0"/>
          </a:p>
        </p:txBody>
      </p:sp>
      <p:graphicFrame>
        <p:nvGraphicFramePr>
          <p:cNvPr id="5" name="Chart 4"/>
          <p:cNvGraphicFramePr>
            <a:graphicFrameLocks/>
          </p:cNvGraphicFramePr>
          <p:nvPr>
            <p:extLst>
              <p:ext uri="{D42A27DB-BD31-4B8C-83A1-F6EECF244321}">
                <p14:modId xmlns:p14="http://schemas.microsoft.com/office/powerpoint/2010/main" val="3074181040"/>
              </p:ext>
            </p:extLst>
          </p:nvPr>
        </p:nvGraphicFramePr>
        <p:xfrm>
          <a:off x="0" y="718746"/>
          <a:ext cx="9144000" cy="4424754"/>
        </p:xfrm>
        <a:graphic>
          <a:graphicData uri="http://schemas.openxmlformats.org/drawingml/2006/chart">
            <c:chart xmlns:c="http://schemas.openxmlformats.org/drawingml/2006/chart" xmlns:r="http://schemas.openxmlformats.org/officeDocument/2006/relationships" r:id="rId3"/>
          </a:graphicData>
        </a:graphic>
      </p:graphicFrame>
      <p:sp>
        <p:nvSpPr>
          <p:cNvPr id="6" name="Oval 5"/>
          <p:cNvSpPr/>
          <p:nvPr/>
        </p:nvSpPr>
        <p:spPr>
          <a:xfrm>
            <a:off x="2433464" y="3631406"/>
            <a:ext cx="945356" cy="876300"/>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050"/>
          </a:p>
        </p:txBody>
      </p:sp>
    </p:spTree>
    <p:extLst>
      <p:ext uri="{BB962C8B-B14F-4D97-AF65-F5344CB8AC3E}">
        <p14:creationId xmlns:p14="http://schemas.microsoft.com/office/powerpoint/2010/main" val="3247545841"/>
      </p:ext>
    </p:extLst>
  </p:cSld>
  <p:clrMapOvr>
    <a:masterClrMapping/>
  </p:clrMapOvr>
  <p:transition spd="slow">
    <p:fad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3" name="Picture 2" descr="Balcony pic.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93378" cy="5143500"/>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p:cNvSpPr txBox="1">
            <a:spLocks/>
          </p:cNvSpPr>
          <p:nvPr/>
        </p:nvSpPr>
        <p:spPr>
          <a:xfrm>
            <a:off x="1778693" y="108602"/>
            <a:ext cx="5829300" cy="1102519"/>
          </a:xfrm>
          <a:prstGeom prst="rect">
            <a:avLst/>
          </a:prstGeom>
          <a:noFill/>
          <a:ln>
            <a:noFill/>
          </a:ln>
        </p:spPr>
        <p:txBody>
          <a:bodyPr spcFirstLastPara="1" wrap="square" lIns="91425" tIns="91425" rIns="91425" bIns="91425" anchor="ctr" anchorCtr="0">
            <a:norm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1pPr>
            <a:lvl2pPr marR="0" lvl="1"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9pPr>
          </a:lstStyle>
          <a:p>
            <a:r>
              <a:rPr lang="en-GB" altLang="en-US" sz="4050" b="1" dirty="0" smtClean="0">
                <a:solidFill>
                  <a:schemeClr val="bg1"/>
                </a:solidFill>
              </a:rPr>
              <a:t>Boclair Academy</a:t>
            </a:r>
            <a:endParaRPr lang="en-GB" altLang="en-US" sz="4050" b="1" dirty="0">
              <a:solidFill>
                <a:schemeClr val="bg1"/>
              </a:solidFill>
            </a:endParaRPr>
          </a:p>
        </p:txBody>
      </p:sp>
      <p:sp>
        <p:nvSpPr>
          <p:cNvPr id="5" name="Rectangle 4"/>
          <p:cNvSpPr/>
          <p:nvPr/>
        </p:nvSpPr>
        <p:spPr>
          <a:xfrm>
            <a:off x="875397" y="4151896"/>
            <a:ext cx="7323868" cy="923330"/>
          </a:xfrm>
          <a:prstGeom prst="rect">
            <a:avLst/>
          </a:prstGeom>
        </p:spPr>
        <p:txBody>
          <a:bodyPr wrap="square">
            <a:spAutoFit/>
          </a:bodyPr>
          <a:lstStyle/>
          <a:p>
            <a:pPr algn="ctr">
              <a:defRPr/>
            </a:pPr>
            <a:r>
              <a:rPr lang="en-GB" sz="5400" dirty="0" smtClean="0">
                <a:solidFill>
                  <a:schemeClr val="bg1"/>
                </a:solidFill>
              </a:rPr>
              <a:t>Transition</a:t>
            </a:r>
            <a:endParaRPr lang="en-GB" sz="5400" dirty="0" smtClean="0">
              <a:solidFill>
                <a:schemeClr val="bg1"/>
              </a:solidFill>
            </a:endParaRPr>
          </a:p>
        </p:txBody>
      </p:sp>
    </p:spTree>
    <p:extLst>
      <p:ext uri="{BB962C8B-B14F-4D97-AF65-F5344CB8AC3E}">
        <p14:creationId xmlns:p14="http://schemas.microsoft.com/office/powerpoint/2010/main" val="3379813563"/>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Content Placeholder 2"/>
          <p:cNvSpPr>
            <a:spLocks noGrp="1"/>
          </p:cNvSpPr>
          <p:nvPr>
            <p:ph idx="1"/>
          </p:nvPr>
        </p:nvSpPr>
        <p:spPr>
          <a:xfrm>
            <a:off x="1142999" y="1712178"/>
            <a:ext cx="6938963" cy="3211116"/>
          </a:xfrm>
        </p:spPr>
        <p:txBody>
          <a:bodyPr/>
          <a:lstStyle/>
          <a:p>
            <a:pPr algn="ctr">
              <a:buFont typeface="Arial" panose="020B0604020202020204" pitchFamily="34" charset="0"/>
              <a:buNone/>
            </a:pPr>
            <a:endParaRPr lang="en-GB" altLang="en-US" sz="3750" dirty="0"/>
          </a:p>
        </p:txBody>
      </p:sp>
      <p:pic>
        <p:nvPicPr>
          <p:cNvPr id="24584" name="Picture 10" descr="Image previe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426" y="0"/>
            <a:ext cx="9157252" cy="51418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78" name="Title 1"/>
          <p:cNvSpPr>
            <a:spLocks noGrp="1"/>
          </p:cNvSpPr>
          <p:nvPr>
            <p:ph type="title"/>
          </p:nvPr>
        </p:nvSpPr>
        <p:spPr>
          <a:xfrm>
            <a:off x="706878" y="134070"/>
            <a:ext cx="8520600" cy="572700"/>
          </a:xfrm>
        </p:spPr>
        <p:txBody>
          <a:bodyPr>
            <a:noAutofit/>
          </a:bodyPr>
          <a:lstStyle/>
          <a:p>
            <a:r>
              <a:rPr lang="en-GB" altLang="en-US" sz="5400" dirty="0" smtClean="0">
                <a:solidFill>
                  <a:schemeClr val="bg1"/>
                </a:solidFill>
              </a:rPr>
              <a:t>Welcome to the future</a:t>
            </a:r>
          </a:p>
        </p:txBody>
      </p:sp>
    </p:spTree>
    <p:extLst>
      <p:ext uri="{BB962C8B-B14F-4D97-AF65-F5344CB8AC3E}">
        <p14:creationId xmlns:p14="http://schemas.microsoft.com/office/powerpoint/2010/main" val="2420106367"/>
      </p:ext>
    </p:extLst>
  </p:cSld>
  <p:clrMapOvr>
    <a:masterClrMapping/>
  </p:clrMapOvr>
  <p:transition spd="slow">
    <p:fad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p:cNvGraphicFramePr>
          <p:nvPr>
            <p:extLst/>
          </p:nvPr>
        </p:nvGraphicFramePr>
        <p:xfrm>
          <a:off x="1331640" y="141480"/>
          <a:ext cx="5130570" cy="626742"/>
        </p:xfrm>
        <a:graphic>
          <a:graphicData uri="http://schemas.openxmlformats.org/drawingml/2006/table">
            <a:tbl>
              <a:tblPr/>
              <a:tblGrid>
                <a:gridCol w="3824889">
                  <a:extLst>
                    <a:ext uri="{9D8B030D-6E8A-4147-A177-3AD203B41FA5}">
                      <a16:colId xmlns:a16="http://schemas.microsoft.com/office/drawing/2014/main" val="20000"/>
                    </a:ext>
                  </a:extLst>
                </a:gridCol>
                <a:gridCol w="1305681">
                  <a:extLst>
                    <a:ext uri="{9D8B030D-6E8A-4147-A177-3AD203B41FA5}">
                      <a16:colId xmlns:a16="http://schemas.microsoft.com/office/drawing/2014/main" val="20001"/>
                    </a:ext>
                  </a:extLst>
                </a:gridCol>
              </a:tblGrid>
              <a:tr h="626742">
                <a:tc>
                  <a:txBody>
                    <a:bodyPr/>
                    <a:lstStyle/>
                    <a:p>
                      <a:pPr>
                        <a:lnSpc>
                          <a:spcPct val="115000"/>
                        </a:lnSpc>
                        <a:spcAft>
                          <a:spcPts val="1000"/>
                        </a:spcAft>
                      </a:pPr>
                      <a:endParaRPr lang="en-GB" sz="600" b="1" i="1" dirty="0" smtClean="0">
                        <a:solidFill>
                          <a:schemeClr val="tx1"/>
                        </a:solidFill>
                        <a:latin typeface="Verdana"/>
                        <a:ea typeface="Calibri"/>
                        <a:cs typeface="Arial"/>
                      </a:endParaRPr>
                    </a:p>
                    <a:p>
                      <a:pPr>
                        <a:lnSpc>
                          <a:spcPct val="115000"/>
                        </a:lnSpc>
                        <a:spcAft>
                          <a:spcPts val="1000"/>
                        </a:spcAft>
                      </a:pPr>
                      <a:endParaRPr lang="en-GB" sz="900" b="1" dirty="0" smtClean="0">
                        <a:solidFill>
                          <a:schemeClr val="tx1"/>
                        </a:solidFill>
                        <a:latin typeface="Verdana"/>
                        <a:ea typeface="Calibri"/>
                        <a:cs typeface="Arial"/>
                      </a:endParaRPr>
                    </a:p>
                  </a:txBody>
                  <a:tcPr marL="51435" marR="51435" marT="0" marB="0">
                    <a:lnL>
                      <a:noFill/>
                    </a:lnL>
                    <a:lnR>
                      <a:noFill/>
                    </a:lnR>
                    <a:lnT>
                      <a:noFill/>
                    </a:lnT>
                    <a:lnB>
                      <a:noFill/>
                    </a:lnB>
                  </a:tcPr>
                </a:tc>
                <a:tc>
                  <a:txBody>
                    <a:bodyPr/>
                    <a:lstStyle/>
                    <a:p>
                      <a:pPr>
                        <a:lnSpc>
                          <a:spcPct val="115000"/>
                        </a:lnSpc>
                        <a:spcAft>
                          <a:spcPts val="1000"/>
                        </a:spcAft>
                      </a:pPr>
                      <a:endParaRPr lang="en-GB" sz="800" dirty="0">
                        <a:latin typeface="Verdana"/>
                        <a:ea typeface="Calibri"/>
                        <a:cs typeface="Arial"/>
                      </a:endParaRPr>
                    </a:p>
                  </a:txBody>
                  <a:tcPr marL="51435" marR="51435" marT="0" marB="0">
                    <a:lnL>
                      <a:noFill/>
                    </a:lnL>
                    <a:lnR>
                      <a:noFill/>
                    </a:lnR>
                    <a:lnT>
                      <a:noFill/>
                    </a:lnT>
                    <a:lnB>
                      <a:noFill/>
                    </a:lnB>
                  </a:tcPr>
                </a:tc>
                <a:extLst>
                  <a:ext uri="{0D108BD9-81ED-4DB2-BD59-A6C34878D82A}">
                    <a16:rowId xmlns:a16="http://schemas.microsoft.com/office/drawing/2014/main" val="10000"/>
                  </a:ext>
                </a:extLst>
              </a:tr>
            </a:tbl>
          </a:graphicData>
        </a:graphic>
      </p:graphicFrame>
      <p:graphicFrame>
        <p:nvGraphicFramePr>
          <p:cNvPr id="12" name="Table 11"/>
          <p:cNvGraphicFramePr>
            <a:graphicFrameLocks noGrp="1"/>
          </p:cNvGraphicFramePr>
          <p:nvPr>
            <p:extLst/>
          </p:nvPr>
        </p:nvGraphicFramePr>
        <p:xfrm>
          <a:off x="1445940" y="255780"/>
          <a:ext cx="5130570" cy="626742"/>
        </p:xfrm>
        <a:graphic>
          <a:graphicData uri="http://schemas.openxmlformats.org/drawingml/2006/table">
            <a:tbl>
              <a:tblPr/>
              <a:tblGrid>
                <a:gridCol w="3824889">
                  <a:extLst>
                    <a:ext uri="{9D8B030D-6E8A-4147-A177-3AD203B41FA5}">
                      <a16:colId xmlns:a16="http://schemas.microsoft.com/office/drawing/2014/main" val="20000"/>
                    </a:ext>
                  </a:extLst>
                </a:gridCol>
                <a:gridCol w="1305681">
                  <a:extLst>
                    <a:ext uri="{9D8B030D-6E8A-4147-A177-3AD203B41FA5}">
                      <a16:colId xmlns:a16="http://schemas.microsoft.com/office/drawing/2014/main" val="20001"/>
                    </a:ext>
                  </a:extLst>
                </a:gridCol>
              </a:tblGrid>
              <a:tr h="626742">
                <a:tc>
                  <a:txBody>
                    <a:bodyPr/>
                    <a:lstStyle/>
                    <a:p>
                      <a:pPr>
                        <a:lnSpc>
                          <a:spcPct val="115000"/>
                        </a:lnSpc>
                        <a:spcAft>
                          <a:spcPts val="1000"/>
                        </a:spcAft>
                      </a:pPr>
                      <a:endParaRPr lang="en-GB" sz="600" b="1" i="1" dirty="0" smtClean="0">
                        <a:solidFill>
                          <a:schemeClr val="tx1"/>
                        </a:solidFill>
                        <a:latin typeface="Verdana"/>
                        <a:ea typeface="Calibri"/>
                        <a:cs typeface="Arial"/>
                      </a:endParaRPr>
                    </a:p>
                  </a:txBody>
                  <a:tcPr marL="51435" marR="51435" marT="0" marB="0">
                    <a:lnL>
                      <a:noFill/>
                    </a:lnL>
                    <a:lnR>
                      <a:noFill/>
                    </a:lnR>
                    <a:lnT>
                      <a:noFill/>
                    </a:lnT>
                    <a:lnB>
                      <a:noFill/>
                    </a:lnB>
                  </a:tcPr>
                </a:tc>
                <a:tc>
                  <a:txBody>
                    <a:bodyPr/>
                    <a:lstStyle/>
                    <a:p>
                      <a:pPr>
                        <a:lnSpc>
                          <a:spcPct val="115000"/>
                        </a:lnSpc>
                        <a:spcAft>
                          <a:spcPts val="1000"/>
                        </a:spcAft>
                      </a:pPr>
                      <a:endParaRPr lang="en-GB" sz="800" dirty="0">
                        <a:latin typeface="Verdana"/>
                        <a:ea typeface="Calibri"/>
                        <a:cs typeface="Arial"/>
                      </a:endParaRPr>
                    </a:p>
                  </a:txBody>
                  <a:tcPr marL="51435" marR="51435" marT="0" marB="0">
                    <a:lnL>
                      <a:noFill/>
                    </a:lnL>
                    <a:lnR>
                      <a:noFill/>
                    </a:lnR>
                    <a:lnT>
                      <a:noFill/>
                    </a:lnT>
                    <a:lnB>
                      <a:noFill/>
                    </a:lnB>
                  </a:tcPr>
                </a:tc>
                <a:extLst>
                  <a:ext uri="{0D108BD9-81ED-4DB2-BD59-A6C34878D82A}">
                    <a16:rowId xmlns:a16="http://schemas.microsoft.com/office/drawing/2014/main" val="10000"/>
                  </a:ext>
                </a:extLst>
              </a:tr>
            </a:tbl>
          </a:graphicData>
        </a:graphic>
      </p:graphicFrame>
      <p:sp>
        <p:nvSpPr>
          <p:cNvPr id="9" name="Rectangle 8"/>
          <p:cNvSpPr/>
          <p:nvPr/>
        </p:nvSpPr>
        <p:spPr>
          <a:xfrm>
            <a:off x="3185247" y="1269256"/>
            <a:ext cx="4729084" cy="2262158"/>
          </a:xfrm>
          <a:prstGeom prst="rect">
            <a:avLst/>
          </a:prstGeom>
        </p:spPr>
        <p:txBody>
          <a:bodyPr wrap="square">
            <a:spAutoFit/>
          </a:bodyPr>
          <a:lstStyle/>
          <a:p>
            <a:pPr algn="ctr" defTabSz="342900">
              <a:buClrTx/>
            </a:pPr>
            <a:r>
              <a:rPr lang="en-GB" sz="3000" kern="1200" dirty="0" smtClean="0">
                <a:solidFill>
                  <a:prstClr val="white"/>
                </a:solidFill>
                <a:latin typeface="Calibri"/>
                <a:ea typeface="+mn-ea"/>
                <a:cs typeface="+mn-cs"/>
              </a:rPr>
              <a:t>New S1 </a:t>
            </a:r>
          </a:p>
          <a:p>
            <a:pPr algn="ctr" defTabSz="342900">
              <a:buClrTx/>
            </a:pPr>
            <a:r>
              <a:rPr lang="en-GB" sz="3000" kern="1200" dirty="0" smtClean="0">
                <a:solidFill>
                  <a:prstClr val="white"/>
                </a:solidFill>
                <a:latin typeface="Calibri"/>
                <a:ea typeface="+mn-ea"/>
                <a:cs typeface="+mn-cs"/>
              </a:rPr>
              <a:t>Parents Information Evening</a:t>
            </a:r>
            <a:endParaRPr lang="en-GB" sz="3000" kern="1200" dirty="0">
              <a:solidFill>
                <a:prstClr val="white"/>
              </a:solidFill>
              <a:latin typeface="Calibri"/>
              <a:ea typeface="+mn-ea"/>
              <a:cs typeface="+mn-cs"/>
            </a:endParaRPr>
          </a:p>
          <a:p>
            <a:pPr algn="ctr" defTabSz="342900">
              <a:buClrTx/>
            </a:pPr>
            <a:endParaRPr lang="en-GB" sz="2700" kern="1200" dirty="0">
              <a:solidFill>
                <a:prstClr val="white"/>
              </a:solidFill>
              <a:latin typeface="Calibri"/>
              <a:ea typeface="+mn-ea"/>
              <a:cs typeface="+mn-cs"/>
            </a:endParaRPr>
          </a:p>
          <a:p>
            <a:pPr algn="ctr" defTabSz="342900">
              <a:buClrTx/>
            </a:pPr>
            <a:endParaRPr lang="en-GB" sz="2700" kern="1200" dirty="0">
              <a:solidFill>
                <a:prstClr val="white"/>
              </a:solidFill>
              <a:latin typeface="Calibri"/>
              <a:ea typeface="+mn-ea"/>
              <a:cs typeface="+mn-cs"/>
            </a:endParaRPr>
          </a:p>
          <a:p>
            <a:pPr algn="ctr" defTabSz="342900">
              <a:buClrTx/>
            </a:pPr>
            <a:r>
              <a:rPr lang="en-GB" sz="2700" kern="1200" dirty="0">
                <a:solidFill>
                  <a:prstClr val="white"/>
                </a:solidFill>
                <a:latin typeface="Calibri"/>
                <a:ea typeface="+mn-ea"/>
                <a:cs typeface="+mn-cs"/>
              </a:rPr>
              <a:t>21</a:t>
            </a:r>
            <a:r>
              <a:rPr lang="en-GB" sz="2700" kern="1200" baseline="30000" dirty="0">
                <a:solidFill>
                  <a:prstClr val="white"/>
                </a:solidFill>
                <a:latin typeface="Calibri"/>
                <a:ea typeface="+mn-ea"/>
                <a:cs typeface="+mn-cs"/>
              </a:rPr>
              <a:t>st</a:t>
            </a:r>
            <a:r>
              <a:rPr lang="en-GB" sz="2700" kern="1200" dirty="0">
                <a:solidFill>
                  <a:prstClr val="white"/>
                </a:solidFill>
                <a:latin typeface="Calibri"/>
                <a:ea typeface="+mn-ea"/>
                <a:cs typeface="+mn-cs"/>
              </a:rPr>
              <a:t> May 2025</a:t>
            </a:r>
            <a:endParaRPr lang="en-GB" sz="2700" kern="1200" dirty="0">
              <a:solidFill>
                <a:prstClr val="white"/>
              </a:solidFill>
              <a:latin typeface="Calibri"/>
              <a:ea typeface="+mn-ea"/>
              <a:cs typeface="+mn-cs"/>
            </a:endParaRPr>
          </a:p>
        </p:txBody>
      </p:sp>
      <p:sp>
        <p:nvSpPr>
          <p:cNvPr id="2" name="Rectangle 1"/>
          <p:cNvSpPr/>
          <p:nvPr/>
        </p:nvSpPr>
        <p:spPr>
          <a:xfrm>
            <a:off x="0" y="0"/>
            <a:ext cx="2184640" cy="51435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342900">
              <a:buClrTx/>
            </a:pPr>
            <a:endParaRPr lang="en-GB" sz="1350" kern="1200">
              <a:solidFill>
                <a:prstClr val="white"/>
              </a:solidFill>
              <a:latin typeface="Calibri"/>
            </a:endParaRPr>
          </a:p>
        </p:txBody>
      </p:sp>
      <p:sp>
        <p:nvSpPr>
          <p:cNvPr id="4" name="Footer Placeholder 3"/>
          <p:cNvSpPr>
            <a:spLocks noGrp="1"/>
          </p:cNvSpPr>
          <p:nvPr>
            <p:ph type="ftr" sz="quarter" idx="11"/>
          </p:nvPr>
        </p:nvSpPr>
        <p:spPr>
          <a:xfrm>
            <a:off x="0" y="4767263"/>
            <a:ext cx="9090991" cy="273844"/>
          </a:xfrm>
        </p:spPr>
        <p:txBody>
          <a:bodyPr/>
          <a:lstStyle/>
          <a:p>
            <a:pPr defTabSz="342900">
              <a:buClrTx/>
            </a:pPr>
            <a:r>
              <a:rPr lang="en-GB" sz="1400" b="1" kern="1200" dirty="0">
                <a:solidFill>
                  <a:srgbClr val="1F497D">
                    <a:lumMod val="40000"/>
                    <a:lumOff val="60000"/>
                  </a:srgbClr>
                </a:solidFill>
                <a:latin typeface="Calibri"/>
                <a:ea typeface="+mn-ea"/>
                <a:cs typeface="+mn-cs"/>
              </a:rPr>
              <a:t>Respect           </a:t>
            </a:r>
            <a:r>
              <a:rPr lang="en-GB" sz="1400" b="1" kern="1200" dirty="0" smtClean="0">
                <a:solidFill>
                  <a:srgbClr val="1F497D">
                    <a:lumMod val="40000"/>
                    <a:lumOff val="60000"/>
                  </a:srgbClr>
                </a:solidFill>
                <a:latin typeface="Calibri"/>
                <a:ea typeface="+mn-ea"/>
                <a:cs typeface="+mn-cs"/>
              </a:rPr>
              <a:t>                                   </a:t>
            </a:r>
            <a:r>
              <a:rPr lang="en-GB" sz="1400" b="1" kern="1200" dirty="0">
                <a:solidFill>
                  <a:srgbClr val="1F497D">
                    <a:lumMod val="40000"/>
                    <a:lumOff val="60000"/>
                  </a:srgbClr>
                </a:solidFill>
                <a:latin typeface="Calibri"/>
                <a:ea typeface="+mn-ea"/>
                <a:cs typeface="+mn-cs"/>
              </a:rPr>
              <a:t>Honesty        </a:t>
            </a:r>
            <a:r>
              <a:rPr lang="en-GB" sz="1400" b="1" kern="1200" dirty="0" smtClean="0">
                <a:solidFill>
                  <a:srgbClr val="1F497D">
                    <a:lumMod val="40000"/>
                    <a:lumOff val="60000"/>
                  </a:srgbClr>
                </a:solidFill>
                <a:latin typeface="Calibri"/>
                <a:ea typeface="+mn-ea"/>
                <a:cs typeface="+mn-cs"/>
              </a:rPr>
              <a:t>                                      </a:t>
            </a:r>
            <a:r>
              <a:rPr lang="en-GB" sz="1400" b="1" kern="1200" dirty="0">
                <a:solidFill>
                  <a:srgbClr val="1F497D">
                    <a:lumMod val="40000"/>
                    <a:lumOff val="60000"/>
                  </a:srgbClr>
                </a:solidFill>
                <a:latin typeface="Calibri"/>
                <a:ea typeface="+mn-ea"/>
                <a:cs typeface="+mn-cs"/>
              </a:rPr>
              <a:t>Fairness        </a:t>
            </a:r>
            <a:r>
              <a:rPr lang="en-GB" sz="1400" b="1" kern="1200" dirty="0" smtClean="0">
                <a:solidFill>
                  <a:srgbClr val="1F497D">
                    <a:lumMod val="40000"/>
                    <a:lumOff val="60000"/>
                  </a:srgbClr>
                </a:solidFill>
                <a:latin typeface="Calibri"/>
                <a:ea typeface="+mn-ea"/>
                <a:cs typeface="+mn-cs"/>
              </a:rPr>
              <a:t>                                 </a:t>
            </a:r>
            <a:r>
              <a:rPr lang="en-GB" sz="1400" b="1" kern="1200" dirty="0">
                <a:solidFill>
                  <a:srgbClr val="1F497D">
                    <a:lumMod val="40000"/>
                    <a:lumOff val="60000"/>
                  </a:srgbClr>
                </a:solidFill>
                <a:latin typeface="Calibri"/>
                <a:ea typeface="+mn-ea"/>
                <a:cs typeface="+mn-cs"/>
              </a:rPr>
              <a:t>Ambition</a:t>
            </a:r>
            <a:endParaRPr lang="en-GB" sz="1400" b="1" kern="1200" dirty="0">
              <a:solidFill>
                <a:srgbClr val="1F497D">
                  <a:lumMod val="40000"/>
                  <a:lumOff val="60000"/>
                </a:srgbClr>
              </a:solidFill>
              <a:latin typeface="Calibri"/>
              <a:ea typeface="+mn-ea"/>
              <a:cs typeface="+mn-cs"/>
            </a:endParaRPr>
          </a:p>
        </p:txBody>
      </p:sp>
      <p:pic>
        <p:nvPicPr>
          <p:cNvPr id="8" name="Picture 7" descr="logo small.jpg"/>
          <p:cNvPicPr/>
          <p:nvPr/>
        </p:nvPicPr>
        <p:blipFill>
          <a:blip r:embed="rId2" cstate="print"/>
          <a:stretch>
            <a:fillRect/>
          </a:stretch>
        </p:blipFill>
        <p:spPr>
          <a:xfrm>
            <a:off x="206055" y="1593201"/>
            <a:ext cx="1772530" cy="1614268"/>
          </a:xfrm>
          <a:prstGeom prst="rect">
            <a:avLst/>
          </a:prstGeom>
        </p:spPr>
      </p:pic>
    </p:spTree>
    <p:extLst>
      <p:ext uri="{BB962C8B-B14F-4D97-AF65-F5344CB8AC3E}">
        <p14:creationId xmlns:p14="http://schemas.microsoft.com/office/powerpoint/2010/main" val="838074647"/>
      </p:ext>
    </p:extLst>
  </p:cSld>
  <p:clrMapOvr>
    <a:masterClrMapping/>
  </p:clrMapOvr>
  <p:transition advTm="12433"/>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9" name="Google Shape;569;p72"/>
          <p:cNvSpPr txBox="1">
            <a:spLocks noGrp="1"/>
          </p:cNvSpPr>
          <p:nvPr>
            <p:ph type="body" idx="1"/>
          </p:nvPr>
        </p:nvSpPr>
        <p:spPr>
          <a:xfrm>
            <a:off x="1485900" y="1476376"/>
            <a:ext cx="6172200" cy="2545556"/>
          </a:xfrm>
        </p:spPr>
        <p:txBody>
          <a:bodyPr vert="horz" lIns="51427" tIns="25706" rIns="51427" bIns="25706" rtlCol="0">
            <a:normAutofit/>
          </a:bodyPr>
          <a:lstStyle/>
          <a:p>
            <a:pPr marL="56792" indent="0">
              <a:buClr>
                <a:schemeClr val="accent1"/>
              </a:buClr>
              <a:buSzPts val="1836"/>
              <a:buNone/>
              <a:defRPr/>
            </a:pPr>
            <a:endParaRPr lang="en-GB" sz="2025" dirty="0">
              <a:solidFill>
                <a:schemeClr val="dk1"/>
              </a:solidFill>
              <a:latin typeface="Lucida Sans"/>
              <a:ea typeface="Lucida Sans"/>
              <a:cs typeface="Lucida Sans"/>
              <a:sym typeface="Lucida Sans"/>
            </a:endParaRPr>
          </a:p>
          <a:p>
            <a:pPr marL="205740" indent="-78439">
              <a:buClr>
                <a:schemeClr val="accent1"/>
              </a:buClr>
              <a:buSzPts val="1836"/>
              <a:buNone/>
              <a:defRPr/>
            </a:pPr>
            <a:endParaRPr sz="2025" dirty="0">
              <a:solidFill>
                <a:schemeClr val="dk1"/>
              </a:solidFill>
              <a:latin typeface="Lucida Sans"/>
              <a:ea typeface="Lucida Sans"/>
              <a:cs typeface="Lucida Sans"/>
              <a:sym typeface="Lucida Sans"/>
            </a:endParaRPr>
          </a:p>
        </p:txBody>
      </p:sp>
      <p:sp>
        <p:nvSpPr>
          <p:cNvPr id="90115" name="Google Shape;570;p72"/>
          <p:cNvSpPr txBox="1">
            <a:spLocks noGrp="1"/>
          </p:cNvSpPr>
          <p:nvPr>
            <p:ph type="title"/>
          </p:nvPr>
        </p:nvSpPr>
        <p:spPr>
          <a:xfrm>
            <a:off x="1402773" y="805729"/>
            <a:ext cx="6338455" cy="2745581"/>
          </a:xfrm>
        </p:spPr>
        <p:txBody>
          <a:bodyPr vert="horz" lIns="51427" tIns="25706" rIns="51427" bIns="25706" rtlCol="0" anchor="ctr">
            <a:normAutofit/>
          </a:bodyPr>
          <a:lstStyle/>
          <a:p>
            <a:pPr eaLnBrk="1" hangingPunct="1">
              <a:spcBef>
                <a:spcPct val="0"/>
              </a:spcBef>
              <a:spcAft>
                <a:spcPct val="0"/>
              </a:spcAft>
              <a:buClr>
                <a:srgbClr val="464646"/>
              </a:buClr>
              <a:buSzPts val="4100"/>
              <a:buFont typeface="Lucida Sans" panose="020B0602030504020204" pitchFamily="34" charset="0"/>
              <a:buNone/>
            </a:pPr>
            <a:r>
              <a:rPr lang="en-GB" altLang="en-US" sz="3075" b="1" dirty="0">
                <a:latin typeface="Lucida Sans" panose="020B0602030504020204" pitchFamily="34" charset="0"/>
                <a:cs typeface="Arial" panose="020B0604020202020204" pitchFamily="34" charset="0"/>
                <a:sym typeface="Lucida Sans" panose="020B0602030504020204" pitchFamily="34" charset="0"/>
              </a:rPr>
              <a:t>Mrs Gillespie &amp; Miss </a:t>
            </a:r>
            <a:r>
              <a:rPr lang="en-GB" altLang="en-US" sz="3075" b="1" dirty="0" err="1">
                <a:latin typeface="Lucida Sans" panose="020B0602030504020204" pitchFamily="34" charset="0"/>
                <a:cs typeface="Arial" panose="020B0604020202020204" pitchFamily="34" charset="0"/>
                <a:sym typeface="Lucida Sans" panose="020B0602030504020204" pitchFamily="34" charset="0"/>
              </a:rPr>
              <a:t>Hossack</a:t>
            </a:r>
            <a:r>
              <a:rPr lang="en-GB" altLang="en-US" sz="3075" b="1" dirty="0">
                <a:latin typeface="Lucida Sans" panose="020B0602030504020204" pitchFamily="34" charset="0"/>
                <a:cs typeface="Arial" panose="020B0604020202020204" pitchFamily="34" charset="0"/>
                <a:sym typeface="Lucida Sans" panose="020B0602030504020204" pitchFamily="34" charset="0"/>
              </a:rPr>
              <a:t/>
            </a:r>
            <a:br>
              <a:rPr lang="en-GB" altLang="en-US" sz="3075" b="1" dirty="0">
                <a:latin typeface="Lucida Sans" panose="020B0602030504020204" pitchFamily="34" charset="0"/>
                <a:cs typeface="Arial" panose="020B0604020202020204" pitchFamily="34" charset="0"/>
                <a:sym typeface="Lucida Sans" panose="020B0602030504020204" pitchFamily="34" charset="0"/>
              </a:rPr>
            </a:br>
            <a:r>
              <a:rPr lang="en-GB" altLang="en-US" sz="3075" b="1" dirty="0">
                <a:latin typeface="Lucida Sans" panose="020B0602030504020204" pitchFamily="34" charset="0"/>
                <a:cs typeface="Arial" panose="020B0604020202020204" pitchFamily="34" charset="0"/>
                <a:sym typeface="Lucida Sans" panose="020B0602030504020204" pitchFamily="34" charset="0"/>
              </a:rPr>
              <a:t/>
            </a:r>
            <a:br>
              <a:rPr lang="en-GB" altLang="en-US" sz="3075" b="1" dirty="0">
                <a:latin typeface="Lucida Sans" panose="020B0602030504020204" pitchFamily="34" charset="0"/>
                <a:cs typeface="Arial" panose="020B0604020202020204" pitchFamily="34" charset="0"/>
                <a:sym typeface="Lucida Sans" panose="020B0602030504020204" pitchFamily="34" charset="0"/>
              </a:rPr>
            </a:br>
            <a:r>
              <a:rPr lang="en-GB" altLang="en-US" sz="3075" b="1" dirty="0">
                <a:latin typeface="Lucida Sans" panose="020B0602030504020204" pitchFamily="34" charset="0"/>
                <a:cs typeface="Arial" panose="020B0604020202020204" pitchFamily="34" charset="0"/>
                <a:sym typeface="Lucida Sans" panose="020B0602030504020204" pitchFamily="34" charset="0"/>
              </a:rPr>
              <a:t>Principal Teachers of Guidance</a:t>
            </a:r>
            <a:endParaRPr lang="en-US" altLang="en-US" sz="3075" b="1" dirty="0">
              <a:latin typeface="Lucida Sans" panose="020B0602030504020204" pitchFamily="34" charset="0"/>
              <a:cs typeface="Arial" panose="020B0604020202020204" pitchFamily="34" charset="0"/>
              <a:sym typeface="Lucida Sans" panose="020B0602030504020204" pitchFamily="34" charset="0"/>
            </a:endParaRPr>
          </a:p>
        </p:txBody>
      </p:sp>
    </p:spTree>
    <p:extLst>
      <p:ext uri="{BB962C8B-B14F-4D97-AF65-F5344CB8AC3E}">
        <p14:creationId xmlns:p14="http://schemas.microsoft.com/office/powerpoint/2010/main" val="390066015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9" name="Google Shape;569;p72"/>
          <p:cNvSpPr txBox="1">
            <a:spLocks noGrp="1"/>
          </p:cNvSpPr>
          <p:nvPr>
            <p:ph type="body" idx="1"/>
          </p:nvPr>
        </p:nvSpPr>
        <p:spPr>
          <a:xfrm>
            <a:off x="814184" y="1372368"/>
            <a:ext cx="7393748" cy="2978615"/>
          </a:xfrm>
        </p:spPr>
        <p:txBody>
          <a:bodyPr vert="horz" lIns="51427" tIns="25706" rIns="51427" bIns="25706" rtlCol="0">
            <a:normAutofit/>
          </a:bodyPr>
          <a:lstStyle/>
          <a:p>
            <a:pPr marL="205740" indent="-148949">
              <a:buClr>
                <a:schemeClr val="accent1"/>
              </a:buClr>
              <a:buSzPts val="1836"/>
              <a:buFont typeface="Noto Sans Symbols"/>
              <a:buChar char="🞂"/>
              <a:defRPr/>
            </a:pPr>
            <a:r>
              <a:rPr lang="en-GB" sz="2200" dirty="0">
                <a:latin typeface="Lucida Sans"/>
                <a:ea typeface="Lucida Sans"/>
                <a:cs typeface="Lucida Sans"/>
                <a:sym typeface="Lucida Sans"/>
              </a:rPr>
              <a:t>Provide daily support for young people.</a:t>
            </a:r>
          </a:p>
          <a:p>
            <a:pPr marL="205740" indent="-148949">
              <a:buClr>
                <a:schemeClr val="accent1"/>
              </a:buClr>
              <a:buSzPts val="1836"/>
              <a:buFont typeface="Noto Sans Symbols"/>
              <a:buChar char="🞂"/>
              <a:defRPr/>
            </a:pPr>
            <a:endParaRPr lang="en-GB" sz="2200" dirty="0">
              <a:latin typeface="Lucida Sans"/>
              <a:ea typeface="Lucida Sans"/>
              <a:cs typeface="Lucida Sans"/>
              <a:sym typeface="Lucida Sans"/>
            </a:endParaRPr>
          </a:p>
          <a:p>
            <a:pPr marL="205740" indent="-148949">
              <a:buClr>
                <a:schemeClr val="accent1"/>
              </a:buClr>
              <a:buSzPts val="1836"/>
              <a:buFont typeface="Noto Sans Symbols"/>
              <a:buChar char="🞂"/>
              <a:defRPr/>
            </a:pPr>
            <a:r>
              <a:rPr lang="en-GB" sz="2200" dirty="0">
                <a:latin typeface="Lucida Sans"/>
                <a:ea typeface="Lucida Sans"/>
                <a:cs typeface="Lucida Sans"/>
                <a:sym typeface="Lucida Sans"/>
              </a:rPr>
              <a:t>Monitor attendance, timekeeping and progress.</a:t>
            </a:r>
          </a:p>
          <a:p>
            <a:pPr marL="205740" indent="-148949">
              <a:buClr>
                <a:schemeClr val="accent1"/>
              </a:buClr>
              <a:buSzPts val="1836"/>
              <a:buFont typeface="Noto Sans Symbols"/>
              <a:buChar char="🞂"/>
              <a:defRPr/>
            </a:pPr>
            <a:endParaRPr lang="en-GB" sz="2200" dirty="0">
              <a:latin typeface="Lucida Sans"/>
              <a:ea typeface="Lucida Sans"/>
              <a:cs typeface="Lucida Sans"/>
              <a:sym typeface="Lucida Sans"/>
            </a:endParaRPr>
          </a:p>
          <a:p>
            <a:pPr marL="205740" indent="-148949">
              <a:buClr>
                <a:schemeClr val="accent1"/>
              </a:buClr>
              <a:buSzPts val="1836"/>
              <a:buFont typeface="Noto Sans Symbols"/>
              <a:buChar char="🞂"/>
              <a:defRPr/>
            </a:pPr>
            <a:r>
              <a:rPr lang="en-GB" sz="2200" dirty="0">
                <a:latin typeface="Lucida Sans"/>
                <a:ea typeface="Lucida Sans"/>
                <a:cs typeface="Lucida Sans"/>
                <a:sym typeface="Lucida Sans"/>
              </a:rPr>
              <a:t>Point of contact for parents/carers.</a:t>
            </a:r>
          </a:p>
          <a:p>
            <a:pPr marL="205740" indent="-148949">
              <a:buClr>
                <a:schemeClr val="accent1"/>
              </a:buClr>
              <a:buSzPts val="1836"/>
              <a:buFont typeface="Noto Sans Symbols"/>
              <a:buChar char="🞂"/>
              <a:defRPr/>
            </a:pPr>
            <a:endParaRPr lang="en-GB" sz="2200" dirty="0">
              <a:latin typeface="Lucida Sans"/>
              <a:ea typeface="Lucida Sans"/>
              <a:cs typeface="Lucida Sans"/>
              <a:sym typeface="Lucida Sans"/>
            </a:endParaRPr>
          </a:p>
          <a:p>
            <a:pPr marL="205740" indent="-148949">
              <a:buClr>
                <a:schemeClr val="accent1"/>
              </a:buClr>
              <a:buSzPts val="1836"/>
              <a:buFont typeface="Noto Sans Symbols"/>
              <a:buChar char="🞂"/>
              <a:defRPr/>
            </a:pPr>
            <a:r>
              <a:rPr lang="en-GB" sz="2200" dirty="0">
                <a:latin typeface="Lucida Sans"/>
                <a:ea typeface="Lucida Sans"/>
                <a:cs typeface="Lucida Sans"/>
                <a:sym typeface="Lucida Sans"/>
              </a:rPr>
              <a:t>Delivery of Personal and Social Education</a:t>
            </a:r>
          </a:p>
          <a:p>
            <a:pPr marL="205740" indent="-148949">
              <a:buClr>
                <a:schemeClr val="accent1"/>
              </a:buClr>
              <a:buSzPts val="1836"/>
              <a:buFont typeface="Noto Sans Symbols"/>
              <a:buChar char="🞂"/>
              <a:defRPr/>
            </a:pPr>
            <a:endParaRPr lang="en-GB" sz="2025" dirty="0">
              <a:solidFill>
                <a:schemeClr val="dk1"/>
              </a:solidFill>
              <a:latin typeface="Lucida Sans"/>
              <a:ea typeface="Lucida Sans"/>
              <a:cs typeface="Lucida Sans"/>
              <a:sym typeface="Lucida Sans"/>
            </a:endParaRPr>
          </a:p>
          <a:p>
            <a:pPr marL="205740" indent="-148949">
              <a:buClr>
                <a:schemeClr val="accent1"/>
              </a:buClr>
              <a:buSzPts val="1836"/>
              <a:buFont typeface="Noto Sans Symbols"/>
              <a:buChar char="🞂"/>
              <a:defRPr/>
            </a:pPr>
            <a:endParaRPr lang="en-GB" sz="2025" dirty="0">
              <a:solidFill>
                <a:schemeClr val="dk1"/>
              </a:solidFill>
              <a:latin typeface="Lucida Sans"/>
              <a:ea typeface="Lucida Sans"/>
              <a:cs typeface="Lucida Sans"/>
              <a:sym typeface="Lucida Sans"/>
            </a:endParaRPr>
          </a:p>
          <a:p>
            <a:pPr marL="205740" indent="-78439">
              <a:buClr>
                <a:schemeClr val="accent1"/>
              </a:buClr>
              <a:buSzPts val="1836"/>
              <a:buNone/>
              <a:defRPr/>
            </a:pPr>
            <a:endParaRPr sz="2025" dirty="0">
              <a:solidFill>
                <a:schemeClr val="dk1"/>
              </a:solidFill>
              <a:latin typeface="Lucida Sans"/>
              <a:ea typeface="Lucida Sans"/>
              <a:cs typeface="Lucida Sans"/>
              <a:sym typeface="Lucida Sans"/>
            </a:endParaRPr>
          </a:p>
        </p:txBody>
      </p:sp>
      <p:sp>
        <p:nvSpPr>
          <p:cNvPr id="92163" name="Google Shape;570;p72"/>
          <p:cNvSpPr txBox="1">
            <a:spLocks noGrp="1"/>
          </p:cNvSpPr>
          <p:nvPr>
            <p:ph type="title"/>
          </p:nvPr>
        </p:nvSpPr>
        <p:spPr>
          <a:xfrm>
            <a:off x="1485900" y="403357"/>
            <a:ext cx="6172200" cy="642938"/>
          </a:xfrm>
        </p:spPr>
        <p:txBody>
          <a:bodyPr vert="horz" lIns="51427" tIns="25706" rIns="51427" bIns="25706" rtlCol="0" anchor="ctr">
            <a:normAutofit/>
          </a:bodyPr>
          <a:lstStyle/>
          <a:p>
            <a:pPr eaLnBrk="1" hangingPunct="1">
              <a:spcBef>
                <a:spcPct val="0"/>
              </a:spcBef>
              <a:spcAft>
                <a:spcPct val="0"/>
              </a:spcAft>
              <a:buClr>
                <a:srgbClr val="464646"/>
              </a:buClr>
              <a:buSzPts val="4100"/>
              <a:buFont typeface="Lucida Sans" panose="020B0602030504020204" pitchFamily="34" charset="0"/>
              <a:buNone/>
            </a:pPr>
            <a:r>
              <a:rPr lang="en-GB" altLang="en-US" sz="3075" b="1" dirty="0">
                <a:latin typeface="Lucida Sans" panose="020B0602030504020204" pitchFamily="34" charset="0"/>
                <a:cs typeface="Arial" panose="020B0604020202020204" pitchFamily="34" charset="0"/>
                <a:sym typeface="Lucida Sans" panose="020B0602030504020204" pitchFamily="34" charset="0"/>
              </a:rPr>
              <a:t>Role of Guidance Teacher</a:t>
            </a:r>
            <a:endParaRPr lang="en-US" altLang="en-US" sz="3075" b="1" dirty="0">
              <a:latin typeface="Lucida Sans" panose="020B0602030504020204" pitchFamily="34" charset="0"/>
              <a:cs typeface="Arial" panose="020B0604020202020204" pitchFamily="34" charset="0"/>
              <a:sym typeface="Lucida Sans" panose="020B0602030504020204" pitchFamily="34" charset="0"/>
            </a:endParaRPr>
          </a:p>
        </p:txBody>
      </p:sp>
    </p:spTree>
    <p:extLst>
      <p:ext uri="{BB962C8B-B14F-4D97-AF65-F5344CB8AC3E}">
        <p14:creationId xmlns:p14="http://schemas.microsoft.com/office/powerpoint/2010/main" val="286556774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69">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569">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569">
                                            <p:txEl>
                                              <p:pRg st="4" end="4"/>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569">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smtClean="0"/>
              <a:t>P7 Transition </a:t>
            </a:r>
            <a:r>
              <a:rPr lang="en-GB" dirty="0"/>
              <a:t>P</a:t>
            </a:r>
            <a:r>
              <a:rPr lang="en-GB" dirty="0" smtClean="0"/>
              <a:t>rocess</a:t>
            </a:r>
            <a:endParaRPr lang="en-GB" dirty="0"/>
          </a:p>
        </p:txBody>
      </p:sp>
      <p:sp>
        <p:nvSpPr>
          <p:cNvPr id="3" name="Content Placeholder 2"/>
          <p:cNvSpPr>
            <a:spLocks noGrp="1"/>
          </p:cNvSpPr>
          <p:nvPr>
            <p:ph idx="1"/>
          </p:nvPr>
        </p:nvSpPr>
        <p:spPr>
          <a:xfrm>
            <a:off x="767057" y="1200151"/>
            <a:ext cx="7648890" cy="3601532"/>
          </a:xfrm>
        </p:spPr>
        <p:txBody>
          <a:bodyPr>
            <a:normAutofit lnSpcReduction="10000"/>
          </a:bodyPr>
          <a:lstStyle/>
          <a:p>
            <a:pPr marL="0" indent="0">
              <a:buNone/>
            </a:pPr>
            <a:r>
              <a:rPr lang="en-GB" dirty="0" smtClean="0"/>
              <a:t>September 2024 - Meeting with Primary Head Teachers</a:t>
            </a:r>
          </a:p>
          <a:p>
            <a:pPr marL="0" indent="0">
              <a:buNone/>
            </a:pPr>
            <a:r>
              <a:rPr lang="en-GB" dirty="0" smtClean="0"/>
              <a:t>January - literacy &amp; numeracy lessons, conversations with each pupil</a:t>
            </a:r>
          </a:p>
          <a:p>
            <a:pPr marL="0" indent="0">
              <a:buNone/>
            </a:pPr>
            <a:r>
              <a:rPr lang="en-GB" dirty="0" smtClean="0"/>
              <a:t>February - STEM/Business Day at </a:t>
            </a:r>
            <a:r>
              <a:rPr lang="en-GB" dirty="0" err="1" smtClean="0"/>
              <a:t>Boclair</a:t>
            </a:r>
            <a:r>
              <a:rPr lang="en-GB" dirty="0" smtClean="0"/>
              <a:t>, further discussions with class teacher</a:t>
            </a:r>
          </a:p>
          <a:p>
            <a:pPr marL="0" indent="0">
              <a:buNone/>
            </a:pPr>
            <a:r>
              <a:rPr lang="en-GB" dirty="0" smtClean="0"/>
              <a:t>March - Support for Learning visits</a:t>
            </a:r>
          </a:p>
          <a:p>
            <a:pPr marL="0" indent="0">
              <a:buNone/>
            </a:pPr>
            <a:r>
              <a:rPr lang="en-GB" dirty="0" smtClean="0"/>
              <a:t>May - Meeting with Primary 7 teachers/SLT</a:t>
            </a:r>
          </a:p>
          <a:p>
            <a:pPr marL="0" indent="0">
              <a:buNone/>
            </a:pPr>
            <a:r>
              <a:rPr lang="en-GB" dirty="0" smtClean="0"/>
              <a:t>June - Induction Days </a:t>
            </a:r>
          </a:p>
          <a:p>
            <a:pPr marL="0" indent="0">
              <a:buNone/>
            </a:pPr>
            <a:r>
              <a:rPr lang="en-GB" dirty="0" smtClean="0"/>
              <a:t>June - Finalise class lists for August</a:t>
            </a:r>
          </a:p>
          <a:p>
            <a:endParaRPr lang="en-GB" dirty="0" smtClean="0"/>
          </a:p>
        </p:txBody>
      </p:sp>
      <p:sp>
        <p:nvSpPr>
          <p:cNvPr id="5" name="Footer Placeholder 3"/>
          <p:cNvSpPr>
            <a:spLocks noGrp="1"/>
          </p:cNvSpPr>
          <p:nvPr>
            <p:ph type="ftr" sz="quarter" idx="11"/>
          </p:nvPr>
        </p:nvSpPr>
        <p:spPr>
          <a:xfrm>
            <a:off x="1309255" y="4767263"/>
            <a:ext cx="6494318" cy="273844"/>
          </a:xfrm>
        </p:spPr>
        <p:txBody>
          <a:bodyPr/>
          <a:lstStyle/>
          <a:p>
            <a:pPr defTabSz="342900">
              <a:buClrTx/>
            </a:pPr>
            <a:r>
              <a:rPr lang="en-US" sz="1200" kern="1200" dirty="0">
                <a:solidFill>
                  <a:srgbClr val="1F497D">
                    <a:lumMod val="40000"/>
                    <a:lumOff val="60000"/>
                  </a:srgbClr>
                </a:solidFill>
                <a:latin typeface="Calibri"/>
                <a:ea typeface="+mn-ea"/>
                <a:cs typeface="+mn-cs"/>
              </a:rPr>
              <a:t>Respect                                Honesty                               Fairness                         Ambition</a:t>
            </a:r>
            <a:endParaRPr lang="en-US" sz="1200" kern="1200" dirty="0">
              <a:solidFill>
                <a:srgbClr val="1F497D">
                  <a:lumMod val="40000"/>
                  <a:lumOff val="60000"/>
                </a:srgbClr>
              </a:solidFill>
              <a:latin typeface="Calibri"/>
              <a:ea typeface="+mn-ea"/>
              <a:cs typeface="+mn-cs"/>
            </a:endParaRPr>
          </a:p>
        </p:txBody>
      </p:sp>
    </p:spTree>
    <p:extLst>
      <p:ext uri="{BB962C8B-B14F-4D97-AF65-F5344CB8AC3E}">
        <p14:creationId xmlns:p14="http://schemas.microsoft.com/office/powerpoint/2010/main" val="1211248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905733" y="401565"/>
            <a:ext cx="7267530" cy="4174769"/>
          </a:xfrm>
        </p:spPr>
        <p:txBody>
          <a:bodyPr rtlCol="0">
            <a:normAutofit lnSpcReduction="10000"/>
          </a:bodyPr>
          <a:lstStyle/>
          <a:p>
            <a:pPr algn="ctr" eaLnBrk="1" hangingPunct="1">
              <a:defRPr/>
            </a:pPr>
            <a:r>
              <a:rPr lang="en-GB" sz="3488" b="1" dirty="0"/>
              <a:t>Classes</a:t>
            </a:r>
            <a:endParaRPr lang="en-US" sz="3488" dirty="0"/>
          </a:p>
          <a:p>
            <a:pPr>
              <a:buClr>
                <a:srgbClr val="FFFFFF"/>
              </a:buClr>
              <a:defRPr/>
            </a:pPr>
            <a:endParaRPr lang="en-GB" sz="2625" b="1" dirty="0">
              <a:solidFill>
                <a:schemeClr val="tx1"/>
              </a:solidFill>
            </a:endParaRPr>
          </a:p>
          <a:p>
            <a:pPr marL="192881" indent="-192881">
              <a:buClr>
                <a:srgbClr val="FFFFFF"/>
              </a:buClr>
              <a:buFont typeface="Arial" panose="020B0604020202020204" pitchFamily="34" charset="0"/>
              <a:buChar char="•"/>
              <a:defRPr/>
            </a:pPr>
            <a:r>
              <a:rPr lang="en-GB" sz="2625" b="1" dirty="0">
                <a:solidFill>
                  <a:schemeClr val="tx1"/>
                </a:solidFill>
              </a:rPr>
              <a:t>1A </a:t>
            </a:r>
            <a:r>
              <a:rPr lang="en-GB" sz="2625" b="1" dirty="0">
                <a:solidFill>
                  <a:schemeClr val="tx1"/>
                </a:solidFill>
              </a:rPr>
              <a:t>– Mr Martin</a:t>
            </a:r>
          </a:p>
          <a:p>
            <a:pPr marL="192881" indent="-192881">
              <a:buClr>
                <a:srgbClr val="FFFFFF"/>
              </a:buClr>
              <a:buFont typeface="Arial" panose="020B0604020202020204" pitchFamily="34" charset="0"/>
              <a:buChar char="•"/>
              <a:defRPr/>
            </a:pPr>
            <a:r>
              <a:rPr lang="en-GB" sz="2625" b="1" dirty="0">
                <a:solidFill>
                  <a:schemeClr val="tx1"/>
                </a:solidFill>
              </a:rPr>
              <a:t>1B – </a:t>
            </a:r>
            <a:r>
              <a:rPr lang="en-GB" sz="2625" b="1" dirty="0">
                <a:solidFill>
                  <a:schemeClr val="tx1"/>
                </a:solidFill>
              </a:rPr>
              <a:t>Miss </a:t>
            </a:r>
            <a:r>
              <a:rPr lang="en-GB" sz="2625" b="1" dirty="0" err="1">
                <a:solidFill>
                  <a:schemeClr val="tx1"/>
                </a:solidFill>
              </a:rPr>
              <a:t>Hossack</a:t>
            </a:r>
            <a:endParaRPr lang="en-GB" sz="2625" b="1" dirty="0">
              <a:solidFill>
                <a:schemeClr val="tx1"/>
              </a:solidFill>
            </a:endParaRPr>
          </a:p>
          <a:p>
            <a:pPr marL="192881" indent="-192881">
              <a:buClr>
                <a:srgbClr val="FFFFFF"/>
              </a:buClr>
              <a:buFont typeface="Arial" panose="020B0604020202020204" pitchFamily="34" charset="0"/>
              <a:buChar char="•"/>
              <a:defRPr/>
            </a:pPr>
            <a:r>
              <a:rPr lang="en-GB" sz="2625" b="1" dirty="0">
                <a:solidFill>
                  <a:schemeClr val="tx1"/>
                </a:solidFill>
              </a:rPr>
              <a:t>1C – Mr McClure</a:t>
            </a:r>
          </a:p>
          <a:p>
            <a:pPr marL="192881" indent="-192881">
              <a:buClr>
                <a:srgbClr val="FFFFFF"/>
              </a:buClr>
              <a:buFont typeface="Arial" panose="020B0604020202020204" pitchFamily="34" charset="0"/>
              <a:buChar char="•"/>
              <a:defRPr/>
            </a:pPr>
            <a:r>
              <a:rPr lang="en-GB" sz="2625" b="1" dirty="0">
                <a:solidFill>
                  <a:schemeClr val="tx1"/>
                </a:solidFill>
              </a:rPr>
              <a:t>1D – </a:t>
            </a:r>
            <a:r>
              <a:rPr lang="en-GB" sz="2625" b="1" dirty="0">
                <a:solidFill>
                  <a:schemeClr val="tx1"/>
                </a:solidFill>
              </a:rPr>
              <a:t>Mrs Gillespie/Mrs McRae</a:t>
            </a:r>
            <a:endParaRPr lang="en-GB" sz="2625" b="1" dirty="0">
              <a:solidFill>
                <a:schemeClr val="tx1"/>
              </a:solidFill>
            </a:endParaRPr>
          </a:p>
          <a:p>
            <a:pPr marL="192881" indent="-192881">
              <a:buClr>
                <a:srgbClr val="FFFFFF"/>
              </a:buClr>
              <a:buFont typeface="Arial" panose="020B0604020202020204" pitchFamily="34" charset="0"/>
              <a:buChar char="•"/>
              <a:defRPr/>
            </a:pPr>
            <a:r>
              <a:rPr lang="en-GB" sz="2625" b="1" dirty="0">
                <a:solidFill>
                  <a:schemeClr val="tx1"/>
                </a:solidFill>
              </a:rPr>
              <a:t>1E – Mrs McGhee</a:t>
            </a:r>
          </a:p>
          <a:p>
            <a:pPr marL="192881" indent="-192881">
              <a:buClr>
                <a:srgbClr val="FFFFFF"/>
              </a:buClr>
              <a:buFont typeface="Arial" panose="020B0604020202020204" pitchFamily="34" charset="0"/>
              <a:buChar char="•"/>
              <a:defRPr/>
            </a:pPr>
            <a:r>
              <a:rPr lang="en-GB" sz="2625" b="1" dirty="0">
                <a:solidFill>
                  <a:schemeClr val="tx1"/>
                </a:solidFill>
              </a:rPr>
              <a:t>1F – Miss </a:t>
            </a:r>
            <a:r>
              <a:rPr lang="en-GB" sz="2625" b="1" dirty="0" err="1" smtClean="0">
                <a:solidFill>
                  <a:schemeClr val="tx1"/>
                </a:solidFill>
              </a:rPr>
              <a:t>McKinlay</a:t>
            </a:r>
            <a:endParaRPr lang="en-GB" sz="2625" b="1" dirty="0">
              <a:solidFill>
                <a:schemeClr val="tx1"/>
              </a:solidFill>
            </a:endParaRPr>
          </a:p>
          <a:p>
            <a:pPr marL="192881" indent="-192881">
              <a:buClr>
                <a:prstClr val="white"/>
              </a:buClr>
              <a:buFont typeface="Arial" panose="020B0604020202020204" pitchFamily="34" charset="0"/>
              <a:buChar char="•"/>
              <a:defRPr/>
            </a:pPr>
            <a:r>
              <a:rPr lang="en-GB" sz="2625" b="1" dirty="0">
                <a:solidFill>
                  <a:schemeClr val="tx1"/>
                </a:solidFill>
              </a:rPr>
              <a:t>Practical Set (1.1 – 1.9</a:t>
            </a:r>
            <a:r>
              <a:rPr lang="en-GB" sz="2625" b="1" dirty="0" smtClean="0">
                <a:solidFill>
                  <a:schemeClr val="tx1"/>
                </a:solidFill>
              </a:rPr>
              <a:t>)</a:t>
            </a:r>
            <a:endParaRPr lang="en-US" sz="2625" b="1" dirty="0">
              <a:solidFill>
                <a:schemeClr val="tx1"/>
              </a:solidFill>
            </a:endParaRPr>
          </a:p>
        </p:txBody>
      </p:sp>
      <p:sp>
        <p:nvSpPr>
          <p:cNvPr id="8" name="Rectangle 7"/>
          <p:cNvSpPr/>
          <p:nvPr/>
        </p:nvSpPr>
        <p:spPr>
          <a:xfrm>
            <a:off x="4501754" y="2468166"/>
            <a:ext cx="219932" cy="248209"/>
          </a:xfrm>
          <a:prstGeom prst="rect">
            <a:avLst/>
          </a:prstGeom>
        </p:spPr>
        <p:txBody>
          <a:bodyPr wrap="none">
            <a:spAutoFit/>
          </a:bodyPr>
          <a:lstStyle/>
          <a:p>
            <a:pPr defTabSz="514350">
              <a:buClrTx/>
              <a:defRPr/>
            </a:pPr>
            <a:r>
              <a:rPr lang="en-GB" sz="1013" kern="1200" dirty="0">
                <a:solidFill>
                  <a:prstClr val="white"/>
                </a:solidFill>
                <a:latin typeface="Century Gothic" panose="020B0502020202020204"/>
                <a:ea typeface="+mn-ea"/>
                <a:cs typeface="+mn-cs"/>
              </a:rPr>
              <a:t> </a:t>
            </a:r>
          </a:p>
        </p:txBody>
      </p:sp>
      <p:sp>
        <p:nvSpPr>
          <p:cNvPr id="9" name="Rectangle 8"/>
          <p:cNvSpPr/>
          <p:nvPr/>
        </p:nvSpPr>
        <p:spPr>
          <a:xfrm>
            <a:off x="1622822" y="4621087"/>
            <a:ext cx="6107906" cy="300082"/>
          </a:xfrm>
          <a:prstGeom prst="rect">
            <a:avLst/>
          </a:prstGeom>
        </p:spPr>
        <p:txBody>
          <a:bodyPr>
            <a:spAutoFit/>
          </a:bodyPr>
          <a:lstStyle/>
          <a:p>
            <a:pPr defTabSz="514350">
              <a:buClrTx/>
              <a:defRPr/>
            </a:pPr>
            <a:r>
              <a:rPr lang="en-GB" sz="1350" b="1" kern="1200" dirty="0">
                <a:solidFill>
                  <a:srgbClr val="FFFFFF"/>
                </a:solidFill>
                <a:latin typeface="Century Gothic" panose="020B0502020202020204" pitchFamily="34" charset="0"/>
                <a:ea typeface="+mn-ea"/>
                <a:cs typeface="+mn-cs"/>
              </a:rPr>
              <a:t>RESPECT 		HONESTY 		  FAIRNESS          	    AMBITION</a:t>
            </a:r>
            <a:endParaRPr lang="en-GB" sz="1013" kern="1200" dirty="0">
              <a:solidFill>
                <a:prstClr val="white"/>
              </a:solidFill>
              <a:latin typeface="Century Gothic" panose="020B0502020202020204"/>
              <a:ea typeface="+mn-ea"/>
              <a:cs typeface="+mn-cs"/>
            </a:endParaRPr>
          </a:p>
        </p:txBody>
      </p:sp>
      <p:pic>
        <p:nvPicPr>
          <p:cNvPr id="5" name="Picture 4"/>
          <p:cNvPicPr>
            <a:picLocks noChangeAspect="1"/>
          </p:cNvPicPr>
          <p:nvPr/>
        </p:nvPicPr>
        <p:blipFill>
          <a:blip r:embed="rId3"/>
          <a:stretch>
            <a:fillRect/>
          </a:stretch>
        </p:blipFill>
        <p:spPr>
          <a:xfrm>
            <a:off x="1516466" y="401565"/>
            <a:ext cx="1383698" cy="1639737"/>
          </a:xfrm>
          <a:prstGeom prst="rect">
            <a:avLst/>
          </a:prstGeom>
        </p:spPr>
      </p:pic>
      <p:pic>
        <p:nvPicPr>
          <p:cNvPr id="6" name="Picture 5"/>
          <p:cNvPicPr>
            <a:picLocks noChangeAspect="1"/>
          </p:cNvPicPr>
          <p:nvPr/>
        </p:nvPicPr>
        <p:blipFill>
          <a:blip r:embed="rId4"/>
          <a:stretch>
            <a:fillRect/>
          </a:stretch>
        </p:blipFill>
        <p:spPr>
          <a:xfrm>
            <a:off x="6288340" y="401565"/>
            <a:ext cx="1367552" cy="1674553"/>
          </a:xfrm>
          <a:prstGeom prst="rect">
            <a:avLst/>
          </a:prstGeom>
        </p:spPr>
      </p:pic>
    </p:spTree>
    <p:extLst>
      <p:ext uri="{BB962C8B-B14F-4D97-AF65-F5344CB8AC3E}">
        <p14:creationId xmlns:p14="http://schemas.microsoft.com/office/powerpoint/2010/main" val="3274084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Uniform </a:t>
            </a:r>
            <a:endParaRPr lang="en-GB" dirty="0"/>
          </a:p>
        </p:txBody>
      </p:sp>
      <p:sp>
        <p:nvSpPr>
          <p:cNvPr id="3" name="Content Placeholder 2"/>
          <p:cNvSpPr>
            <a:spLocks noGrp="1"/>
          </p:cNvSpPr>
          <p:nvPr>
            <p:ph idx="1"/>
          </p:nvPr>
        </p:nvSpPr>
        <p:spPr>
          <a:xfrm>
            <a:off x="823393" y="922952"/>
            <a:ext cx="7657559" cy="3922068"/>
          </a:xfrm>
        </p:spPr>
        <p:txBody>
          <a:bodyPr>
            <a:normAutofit fontScale="92500" lnSpcReduction="10000"/>
          </a:bodyPr>
          <a:lstStyle/>
          <a:p>
            <a:r>
              <a:rPr lang="en-GB" dirty="0" smtClean="0"/>
              <a:t>Blazer</a:t>
            </a:r>
          </a:p>
          <a:p>
            <a:r>
              <a:rPr lang="en-GB" dirty="0" smtClean="0"/>
              <a:t>Junior tie</a:t>
            </a:r>
          </a:p>
          <a:p>
            <a:r>
              <a:rPr lang="en-GB" dirty="0"/>
              <a:t>B</a:t>
            </a:r>
            <a:r>
              <a:rPr lang="en-GB" dirty="0" smtClean="0"/>
              <a:t>lack skirt/trousers</a:t>
            </a:r>
          </a:p>
          <a:p>
            <a:r>
              <a:rPr lang="en-GB" dirty="0" smtClean="0"/>
              <a:t>Black shoes/trainers</a:t>
            </a:r>
          </a:p>
          <a:p>
            <a:r>
              <a:rPr lang="en-GB" dirty="0" smtClean="0"/>
              <a:t>Plain black</a:t>
            </a:r>
            <a:r>
              <a:rPr lang="en-GB" dirty="0"/>
              <a:t> </a:t>
            </a:r>
            <a:r>
              <a:rPr lang="en-GB" dirty="0" smtClean="0"/>
              <a:t>jumper</a:t>
            </a:r>
          </a:p>
          <a:p>
            <a:pPr marL="0" indent="0">
              <a:buNone/>
            </a:pPr>
            <a:endParaRPr lang="en-GB" dirty="0" smtClean="0"/>
          </a:p>
          <a:p>
            <a:pPr marL="0" indent="0">
              <a:buNone/>
            </a:pPr>
            <a:endParaRPr lang="en-GB" dirty="0" smtClean="0"/>
          </a:p>
          <a:p>
            <a:pPr marL="0" indent="0">
              <a:buNone/>
            </a:pPr>
            <a:endParaRPr lang="en-GB" dirty="0"/>
          </a:p>
          <a:p>
            <a:pPr marL="0" indent="0">
              <a:buNone/>
            </a:pPr>
            <a:r>
              <a:rPr lang="en-GB" dirty="0" smtClean="0"/>
              <a:t>Blazer fitting evenings on Monday </a:t>
            </a:r>
            <a:r>
              <a:rPr lang="en-GB" dirty="0"/>
              <a:t>9</a:t>
            </a:r>
            <a:r>
              <a:rPr lang="en-GB" baseline="30000" dirty="0" smtClean="0"/>
              <a:t>th</a:t>
            </a:r>
            <a:r>
              <a:rPr lang="en-GB" dirty="0" smtClean="0"/>
              <a:t> and Tuesday 10</a:t>
            </a:r>
            <a:r>
              <a:rPr lang="en-GB" baseline="30000" dirty="0" smtClean="0"/>
              <a:t>th</a:t>
            </a:r>
            <a:r>
              <a:rPr lang="en-GB" dirty="0" smtClean="0"/>
              <a:t> of June 6.00 -7.30pm</a:t>
            </a:r>
            <a:endParaRPr lang="en-GB" dirty="0"/>
          </a:p>
        </p:txBody>
      </p:sp>
      <p:sp>
        <p:nvSpPr>
          <p:cNvPr id="5" name="Footer Placeholder 3"/>
          <p:cNvSpPr>
            <a:spLocks noGrp="1"/>
          </p:cNvSpPr>
          <p:nvPr>
            <p:ph type="ftr" sz="quarter" idx="11"/>
          </p:nvPr>
        </p:nvSpPr>
        <p:spPr>
          <a:xfrm>
            <a:off x="1309255" y="4767263"/>
            <a:ext cx="6494318" cy="273844"/>
          </a:xfrm>
        </p:spPr>
        <p:txBody>
          <a:bodyPr/>
          <a:lstStyle/>
          <a:p>
            <a:pPr defTabSz="342900">
              <a:buClrTx/>
            </a:pPr>
            <a:r>
              <a:rPr lang="en-US" sz="1200" kern="1200" dirty="0">
                <a:solidFill>
                  <a:srgbClr val="1F497D">
                    <a:lumMod val="40000"/>
                    <a:lumOff val="60000"/>
                  </a:srgbClr>
                </a:solidFill>
                <a:latin typeface="Calibri"/>
                <a:ea typeface="+mn-ea"/>
                <a:cs typeface="+mn-cs"/>
              </a:rPr>
              <a:t>Respect                                Honesty                               Fairness                         Ambition</a:t>
            </a:r>
            <a:endParaRPr lang="en-US" sz="1200" kern="1200" dirty="0">
              <a:solidFill>
                <a:srgbClr val="1F497D">
                  <a:lumMod val="40000"/>
                  <a:lumOff val="60000"/>
                </a:srgbClr>
              </a:solidFill>
              <a:latin typeface="Calibri"/>
              <a:ea typeface="+mn-ea"/>
              <a:cs typeface="+mn-cs"/>
            </a:endParaRPr>
          </a:p>
        </p:txBody>
      </p:sp>
      <p:pic>
        <p:nvPicPr>
          <p:cNvPr id="2050" name="Picture 2" descr="Image previe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88141" y="922952"/>
            <a:ext cx="2099796" cy="27981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571911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918734" y="338025"/>
            <a:ext cx="7557884" cy="4114914"/>
          </a:xfrm>
        </p:spPr>
        <p:txBody>
          <a:bodyPr rtlCol="0">
            <a:normAutofit fontScale="92500" lnSpcReduction="10000"/>
          </a:bodyPr>
          <a:lstStyle/>
          <a:p>
            <a:pPr algn="ctr" eaLnBrk="1" hangingPunct="1">
              <a:defRPr/>
            </a:pPr>
            <a:r>
              <a:rPr lang="en-GB" sz="3488" b="1" dirty="0"/>
              <a:t>School Day</a:t>
            </a:r>
            <a:endParaRPr lang="en-US" sz="3488" dirty="0"/>
          </a:p>
          <a:p>
            <a:pPr algn="l" eaLnBrk="1" hangingPunct="1">
              <a:defRPr/>
            </a:pPr>
            <a:endParaRPr lang="en-GB" sz="2100" dirty="0">
              <a:solidFill>
                <a:schemeClr val="bg2">
                  <a:lumMod val="50000"/>
                </a:schemeClr>
              </a:solidFill>
            </a:endParaRPr>
          </a:p>
          <a:p>
            <a:pPr marL="192881" indent="-192881" algn="l">
              <a:buFont typeface="Arial" panose="020B0604020202020204" pitchFamily="34" charset="0"/>
              <a:buChar char="•"/>
              <a:defRPr/>
            </a:pPr>
            <a:r>
              <a:rPr lang="en-GB" sz="2475" b="1" dirty="0"/>
              <a:t>Registration at 8:50am</a:t>
            </a:r>
            <a:endParaRPr lang="en-US" sz="2475" b="1" dirty="0"/>
          </a:p>
          <a:p>
            <a:pPr marL="192881" indent="-192881" algn="l">
              <a:buFont typeface="Arial" panose="020B0604020202020204" pitchFamily="34" charset="0"/>
              <a:buChar char="•"/>
              <a:defRPr/>
            </a:pPr>
            <a:endParaRPr lang="en-US" sz="2475" b="1" dirty="0"/>
          </a:p>
          <a:p>
            <a:pPr marL="192881" indent="-192881" algn="l">
              <a:buFont typeface="Arial" panose="020B0604020202020204" pitchFamily="34" charset="0"/>
              <a:buChar char="•"/>
              <a:defRPr/>
            </a:pPr>
            <a:r>
              <a:rPr lang="en-GB" sz="2475" b="1" dirty="0"/>
              <a:t>Monday and Tuesday are 7 period days finishing at 15:55.</a:t>
            </a:r>
            <a:r>
              <a:rPr lang="en-US" sz="2475" b="1" dirty="0"/>
              <a:t>​</a:t>
            </a:r>
          </a:p>
          <a:p>
            <a:pPr marL="192881" indent="-192881" algn="l">
              <a:buFont typeface="Arial" panose="020B0604020202020204" pitchFamily="34" charset="0"/>
              <a:buChar char="•"/>
              <a:defRPr/>
            </a:pPr>
            <a:endParaRPr lang="en-US" sz="2475" b="1" dirty="0"/>
          </a:p>
          <a:p>
            <a:pPr marL="192881" indent="-192881" algn="l">
              <a:buFont typeface="Arial" panose="020B0604020202020204" pitchFamily="34" charset="0"/>
              <a:buChar char="•"/>
              <a:defRPr/>
            </a:pPr>
            <a:r>
              <a:rPr lang="en-GB" sz="2475" b="1" dirty="0"/>
              <a:t>Wednesday, Thursday and Friday are 6 period days finishing at 15:05.</a:t>
            </a:r>
            <a:r>
              <a:rPr lang="en-US" sz="2475" b="1" dirty="0"/>
              <a:t>​</a:t>
            </a:r>
          </a:p>
          <a:p>
            <a:pPr algn="l" eaLnBrk="1" hangingPunct="1">
              <a:defRPr/>
            </a:pPr>
            <a:r>
              <a:rPr lang="en-US" sz="2475" b="1" dirty="0"/>
              <a:t>​</a:t>
            </a:r>
          </a:p>
          <a:p>
            <a:pPr marL="192881" indent="-192881" algn="l">
              <a:buFont typeface="Arial" panose="020B0604020202020204" pitchFamily="34" charset="0"/>
              <a:buChar char="•"/>
              <a:defRPr/>
            </a:pPr>
            <a:r>
              <a:rPr lang="en-GB" sz="2475" b="1" dirty="0"/>
              <a:t>S1-S3 </a:t>
            </a:r>
            <a:r>
              <a:rPr lang="en-GB" sz="2475" b="1" dirty="0"/>
              <a:t>interval and lunch </a:t>
            </a:r>
            <a:r>
              <a:rPr lang="en-GB" sz="2475" b="1" dirty="0"/>
              <a:t>at different times to S4-S6</a:t>
            </a:r>
            <a:endParaRPr lang="en-US" sz="2475" b="1" dirty="0"/>
          </a:p>
          <a:p>
            <a:pPr algn="l" eaLnBrk="1" hangingPunct="1">
              <a:defRPr/>
            </a:pPr>
            <a:endParaRPr lang="en-GB" sz="2100" dirty="0"/>
          </a:p>
        </p:txBody>
      </p:sp>
      <p:sp>
        <p:nvSpPr>
          <p:cNvPr id="8" name="Rectangle 7"/>
          <p:cNvSpPr/>
          <p:nvPr/>
        </p:nvSpPr>
        <p:spPr>
          <a:xfrm>
            <a:off x="4501754" y="2468166"/>
            <a:ext cx="219932" cy="248209"/>
          </a:xfrm>
          <a:prstGeom prst="rect">
            <a:avLst/>
          </a:prstGeom>
        </p:spPr>
        <p:txBody>
          <a:bodyPr wrap="none">
            <a:spAutoFit/>
          </a:bodyPr>
          <a:lstStyle/>
          <a:p>
            <a:pPr defTabSz="514350">
              <a:buClrTx/>
              <a:defRPr/>
            </a:pPr>
            <a:r>
              <a:rPr lang="en-GB" sz="1013" kern="1200" dirty="0">
                <a:solidFill>
                  <a:prstClr val="white"/>
                </a:solidFill>
                <a:latin typeface="Century Gothic" panose="020B0502020202020204"/>
                <a:ea typeface="+mn-ea"/>
                <a:cs typeface="+mn-cs"/>
              </a:rPr>
              <a:t> </a:t>
            </a:r>
          </a:p>
        </p:txBody>
      </p:sp>
      <p:sp>
        <p:nvSpPr>
          <p:cNvPr id="9" name="Rectangle 8"/>
          <p:cNvSpPr/>
          <p:nvPr/>
        </p:nvSpPr>
        <p:spPr>
          <a:xfrm>
            <a:off x="1535311" y="4452937"/>
            <a:ext cx="6107906" cy="300082"/>
          </a:xfrm>
          <a:prstGeom prst="rect">
            <a:avLst/>
          </a:prstGeom>
        </p:spPr>
        <p:txBody>
          <a:bodyPr>
            <a:spAutoFit/>
          </a:bodyPr>
          <a:lstStyle/>
          <a:p>
            <a:pPr defTabSz="514350">
              <a:buClrTx/>
              <a:defRPr/>
            </a:pPr>
            <a:r>
              <a:rPr lang="en-GB" sz="1350" b="1" kern="1200" dirty="0">
                <a:solidFill>
                  <a:srgbClr val="FFFFFF"/>
                </a:solidFill>
                <a:latin typeface="Century Gothic" panose="020B0502020202020204" pitchFamily="34" charset="0"/>
                <a:ea typeface="+mn-ea"/>
                <a:cs typeface="+mn-cs"/>
              </a:rPr>
              <a:t>RESPECT 		HONESTY 		  FAIRNESS          	    AMBITION</a:t>
            </a:r>
            <a:endParaRPr lang="en-GB" sz="1013" kern="1200" dirty="0">
              <a:solidFill>
                <a:prstClr val="white"/>
              </a:solidFill>
              <a:latin typeface="Century Gothic" panose="020B0502020202020204"/>
              <a:ea typeface="+mn-ea"/>
              <a:cs typeface="+mn-cs"/>
            </a:endParaRPr>
          </a:p>
        </p:txBody>
      </p:sp>
    </p:spTree>
    <p:extLst>
      <p:ext uri="{BB962C8B-B14F-4D97-AF65-F5344CB8AC3E}">
        <p14:creationId xmlns:p14="http://schemas.microsoft.com/office/powerpoint/2010/main" val="145311949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527573" y="1004888"/>
            <a:ext cx="6155531" cy="2895600"/>
          </a:xfrm>
        </p:spPr>
        <p:txBody>
          <a:bodyPr rtlCol="0">
            <a:normAutofit/>
          </a:bodyPr>
          <a:lstStyle/>
          <a:p>
            <a:pPr algn="ctr" eaLnBrk="1" hangingPunct="1">
              <a:defRPr/>
            </a:pPr>
            <a:r>
              <a:rPr lang="en-US" dirty="0"/>
              <a:t>​</a:t>
            </a:r>
          </a:p>
          <a:p>
            <a:pPr algn="ctr" eaLnBrk="1" fontAlgn="auto" hangingPunct="1">
              <a:defRPr/>
            </a:pPr>
            <a:endParaRPr lang="en-GB" dirty="0"/>
          </a:p>
        </p:txBody>
      </p:sp>
      <p:sp>
        <p:nvSpPr>
          <p:cNvPr id="8" name="Rectangle 7"/>
          <p:cNvSpPr/>
          <p:nvPr/>
        </p:nvSpPr>
        <p:spPr>
          <a:xfrm>
            <a:off x="4501754" y="2468166"/>
            <a:ext cx="219932" cy="248209"/>
          </a:xfrm>
          <a:prstGeom prst="rect">
            <a:avLst/>
          </a:prstGeom>
        </p:spPr>
        <p:txBody>
          <a:bodyPr wrap="none">
            <a:spAutoFit/>
          </a:bodyPr>
          <a:lstStyle/>
          <a:p>
            <a:pPr defTabSz="514350">
              <a:buClrTx/>
              <a:defRPr/>
            </a:pPr>
            <a:r>
              <a:rPr lang="en-GB" sz="1013" kern="1200" dirty="0">
                <a:solidFill>
                  <a:prstClr val="white"/>
                </a:solidFill>
                <a:latin typeface="Century Gothic" panose="020B0502020202020204"/>
                <a:ea typeface="+mn-ea"/>
                <a:cs typeface="+mn-cs"/>
              </a:rPr>
              <a:t> </a:t>
            </a:r>
          </a:p>
        </p:txBody>
      </p:sp>
      <p:sp>
        <p:nvSpPr>
          <p:cNvPr id="9" name="Rectangle 8"/>
          <p:cNvSpPr/>
          <p:nvPr/>
        </p:nvSpPr>
        <p:spPr>
          <a:xfrm>
            <a:off x="533040" y="4666241"/>
            <a:ext cx="8303272" cy="300082"/>
          </a:xfrm>
          <a:prstGeom prst="rect">
            <a:avLst/>
          </a:prstGeom>
        </p:spPr>
        <p:txBody>
          <a:bodyPr wrap="square">
            <a:spAutoFit/>
          </a:bodyPr>
          <a:lstStyle/>
          <a:p>
            <a:pPr defTabSz="514350">
              <a:buClrTx/>
              <a:defRPr/>
            </a:pPr>
            <a:r>
              <a:rPr lang="en-GB" sz="1350" b="1" kern="1200" dirty="0">
                <a:solidFill>
                  <a:srgbClr val="FFFFFF"/>
                </a:solidFill>
                <a:latin typeface="Century Gothic" panose="020B0502020202020204" pitchFamily="34" charset="0"/>
                <a:ea typeface="+mn-ea"/>
                <a:cs typeface="+mn-cs"/>
              </a:rPr>
              <a:t>RESPECT 		</a:t>
            </a:r>
            <a:r>
              <a:rPr lang="en-GB" sz="1350" b="1" kern="1200" dirty="0" smtClean="0">
                <a:solidFill>
                  <a:srgbClr val="FFFFFF"/>
                </a:solidFill>
                <a:latin typeface="Century Gothic" panose="020B0502020202020204" pitchFamily="34" charset="0"/>
                <a:ea typeface="+mn-ea"/>
                <a:cs typeface="+mn-cs"/>
              </a:rPr>
              <a:t>           HONESTY </a:t>
            </a:r>
            <a:r>
              <a:rPr lang="en-GB" sz="1350" b="1" kern="1200" dirty="0">
                <a:solidFill>
                  <a:srgbClr val="FFFFFF"/>
                </a:solidFill>
                <a:latin typeface="Century Gothic" panose="020B0502020202020204" pitchFamily="34" charset="0"/>
                <a:ea typeface="+mn-ea"/>
                <a:cs typeface="+mn-cs"/>
              </a:rPr>
              <a:t>	</a:t>
            </a:r>
            <a:r>
              <a:rPr lang="en-GB" sz="1350" b="1" kern="1200" dirty="0" smtClean="0">
                <a:solidFill>
                  <a:srgbClr val="FFFFFF"/>
                </a:solidFill>
                <a:latin typeface="Century Gothic" panose="020B0502020202020204" pitchFamily="34" charset="0"/>
                <a:ea typeface="+mn-ea"/>
                <a:cs typeface="+mn-cs"/>
              </a:rPr>
              <a:t>                      </a:t>
            </a:r>
            <a:r>
              <a:rPr lang="en-GB" sz="1350" b="1" kern="1200" dirty="0">
                <a:solidFill>
                  <a:srgbClr val="FFFFFF"/>
                </a:solidFill>
                <a:latin typeface="Century Gothic" panose="020B0502020202020204" pitchFamily="34" charset="0"/>
                <a:ea typeface="+mn-ea"/>
                <a:cs typeface="+mn-cs"/>
              </a:rPr>
              <a:t>	  FAIRNESS          	   </a:t>
            </a:r>
            <a:r>
              <a:rPr lang="en-GB" sz="1350" b="1" kern="1200" dirty="0" smtClean="0">
                <a:solidFill>
                  <a:srgbClr val="FFFFFF"/>
                </a:solidFill>
                <a:latin typeface="Century Gothic" panose="020B0502020202020204" pitchFamily="34" charset="0"/>
                <a:ea typeface="+mn-ea"/>
                <a:cs typeface="+mn-cs"/>
              </a:rPr>
              <a:t>         </a:t>
            </a:r>
            <a:r>
              <a:rPr lang="en-GB" sz="1350" b="1" kern="1200" dirty="0">
                <a:solidFill>
                  <a:srgbClr val="FFFFFF"/>
                </a:solidFill>
                <a:latin typeface="Century Gothic" panose="020B0502020202020204" pitchFamily="34" charset="0"/>
                <a:ea typeface="+mn-ea"/>
                <a:cs typeface="+mn-cs"/>
              </a:rPr>
              <a:t>AMBITION</a:t>
            </a:r>
            <a:endParaRPr lang="en-GB" sz="1013" kern="1200" dirty="0">
              <a:solidFill>
                <a:prstClr val="white"/>
              </a:solidFill>
              <a:latin typeface="Century Gothic" panose="020B0502020202020204"/>
              <a:ea typeface="+mn-ea"/>
              <a:cs typeface="+mn-cs"/>
            </a:endParaRPr>
          </a:p>
        </p:txBody>
      </p:sp>
      <p:pic>
        <p:nvPicPr>
          <p:cNvPr id="70661"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9104998" cy="4666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27850768"/>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484992" y="0"/>
            <a:ext cx="6155531" cy="3176588"/>
          </a:xfrm>
        </p:spPr>
        <p:txBody>
          <a:bodyPr rtlCol="0">
            <a:normAutofit/>
          </a:bodyPr>
          <a:lstStyle/>
          <a:p>
            <a:pPr algn="ctr" eaLnBrk="1" hangingPunct="1">
              <a:defRPr/>
            </a:pPr>
            <a:r>
              <a:rPr lang="en-US" sz="2800" dirty="0"/>
              <a:t>​</a:t>
            </a:r>
            <a:r>
              <a:rPr lang="en-GB" sz="2800" b="1" dirty="0"/>
              <a:t>Clubs</a:t>
            </a:r>
            <a:r>
              <a:rPr lang="en-US" sz="2800" dirty="0"/>
              <a:t>​</a:t>
            </a:r>
          </a:p>
          <a:p>
            <a:pPr algn="ctr" eaLnBrk="1" hangingPunct="1">
              <a:defRPr/>
            </a:pPr>
            <a:r>
              <a:rPr lang="en-US" sz="2025" dirty="0"/>
              <a:t>​</a:t>
            </a:r>
          </a:p>
          <a:p>
            <a:pPr algn="ctr" eaLnBrk="1" fontAlgn="auto" hangingPunct="1">
              <a:defRPr/>
            </a:pPr>
            <a:endParaRPr lang="en-GB" dirty="0"/>
          </a:p>
        </p:txBody>
      </p:sp>
      <p:sp>
        <p:nvSpPr>
          <p:cNvPr id="8" name="Rectangle 7"/>
          <p:cNvSpPr/>
          <p:nvPr/>
        </p:nvSpPr>
        <p:spPr>
          <a:xfrm>
            <a:off x="4501754" y="2468166"/>
            <a:ext cx="219932" cy="248209"/>
          </a:xfrm>
          <a:prstGeom prst="rect">
            <a:avLst/>
          </a:prstGeom>
        </p:spPr>
        <p:txBody>
          <a:bodyPr wrap="none">
            <a:spAutoFit/>
          </a:bodyPr>
          <a:lstStyle/>
          <a:p>
            <a:pPr defTabSz="514350">
              <a:buClrTx/>
              <a:defRPr/>
            </a:pPr>
            <a:r>
              <a:rPr lang="en-GB" sz="1013" kern="1200" dirty="0">
                <a:solidFill>
                  <a:prstClr val="white"/>
                </a:solidFill>
                <a:latin typeface="Century Gothic" panose="020B0502020202020204"/>
                <a:ea typeface="+mn-ea"/>
                <a:cs typeface="+mn-cs"/>
              </a:rPr>
              <a:t> </a:t>
            </a:r>
          </a:p>
        </p:txBody>
      </p:sp>
      <p:sp>
        <p:nvSpPr>
          <p:cNvPr id="9" name="Rectangle 8"/>
          <p:cNvSpPr/>
          <p:nvPr/>
        </p:nvSpPr>
        <p:spPr>
          <a:xfrm>
            <a:off x="1223628" y="4785996"/>
            <a:ext cx="6750750" cy="300082"/>
          </a:xfrm>
          <a:prstGeom prst="rect">
            <a:avLst/>
          </a:prstGeom>
        </p:spPr>
        <p:txBody>
          <a:bodyPr wrap="square">
            <a:spAutoFit/>
          </a:bodyPr>
          <a:lstStyle/>
          <a:p>
            <a:pPr defTabSz="514350">
              <a:buClrTx/>
              <a:defRPr/>
            </a:pPr>
            <a:r>
              <a:rPr lang="en-GB" sz="1350" b="1" kern="1200" dirty="0">
                <a:solidFill>
                  <a:srgbClr val="FFFFFF"/>
                </a:solidFill>
                <a:latin typeface="Century Gothic" panose="020B0502020202020204" pitchFamily="34" charset="0"/>
                <a:ea typeface="+mn-ea"/>
                <a:cs typeface="+mn-cs"/>
              </a:rPr>
              <a:t>RESPECT 		</a:t>
            </a:r>
            <a:r>
              <a:rPr lang="en-GB" sz="1350" b="1" kern="1200" dirty="0">
                <a:solidFill>
                  <a:srgbClr val="FFFFFF"/>
                </a:solidFill>
                <a:latin typeface="Century Gothic" panose="020B0502020202020204" pitchFamily="34" charset="0"/>
                <a:ea typeface="+mn-ea"/>
                <a:cs typeface="+mn-cs"/>
              </a:rPr>
              <a:t>      HONESTY </a:t>
            </a:r>
            <a:r>
              <a:rPr lang="en-GB" sz="1350" b="1" kern="1200" dirty="0">
                <a:solidFill>
                  <a:srgbClr val="FFFFFF"/>
                </a:solidFill>
                <a:latin typeface="Century Gothic" panose="020B0502020202020204" pitchFamily="34" charset="0"/>
                <a:ea typeface="+mn-ea"/>
                <a:cs typeface="+mn-cs"/>
              </a:rPr>
              <a:t>		</a:t>
            </a:r>
            <a:r>
              <a:rPr lang="en-GB" sz="1350" b="1" kern="1200" dirty="0">
                <a:solidFill>
                  <a:srgbClr val="FFFFFF"/>
                </a:solidFill>
                <a:latin typeface="Century Gothic" panose="020B0502020202020204" pitchFamily="34" charset="0"/>
                <a:ea typeface="+mn-ea"/>
                <a:cs typeface="+mn-cs"/>
              </a:rPr>
              <a:t>   </a:t>
            </a:r>
            <a:r>
              <a:rPr lang="en-GB" sz="1350" b="1" kern="1200" dirty="0">
                <a:solidFill>
                  <a:srgbClr val="FFFFFF"/>
                </a:solidFill>
                <a:latin typeface="Century Gothic" panose="020B0502020202020204" pitchFamily="34" charset="0"/>
                <a:ea typeface="+mn-ea"/>
                <a:cs typeface="+mn-cs"/>
              </a:rPr>
              <a:t>FAIRNESS          	 </a:t>
            </a:r>
            <a:r>
              <a:rPr lang="en-GB" sz="1350" b="1" kern="1200" dirty="0">
                <a:solidFill>
                  <a:srgbClr val="FFFFFF"/>
                </a:solidFill>
                <a:latin typeface="Century Gothic" panose="020B0502020202020204" pitchFamily="34" charset="0"/>
                <a:ea typeface="+mn-ea"/>
                <a:cs typeface="+mn-cs"/>
              </a:rPr>
              <a:t>      </a:t>
            </a:r>
            <a:r>
              <a:rPr lang="en-GB" sz="1350" b="1" kern="1200" dirty="0">
                <a:solidFill>
                  <a:srgbClr val="FFFFFF"/>
                </a:solidFill>
                <a:latin typeface="Century Gothic" panose="020B0502020202020204" pitchFamily="34" charset="0"/>
                <a:ea typeface="+mn-ea"/>
                <a:cs typeface="+mn-cs"/>
              </a:rPr>
              <a:t>AMBITION</a:t>
            </a:r>
            <a:endParaRPr lang="en-GB" sz="1013" kern="1200" dirty="0">
              <a:solidFill>
                <a:prstClr val="white"/>
              </a:solidFill>
              <a:latin typeface="Century Gothic" panose="020B0502020202020204"/>
              <a:ea typeface="+mn-ea"/>
              <a:cs typeface="+mn-cs"/>
            </a:endParaRPr>
          </a:p>
        </p:txBody>
      </p:sp>
      <p:graphicFrame>
        <p:nvGraphicFramePr>
          <p:cNvPr id="5" name="Table 4"/>
          <p:cNvGraphicFramePr>
            <a:graphicFrameLocks noGrp="1"/>
          </p:cNvGraphicFramePr>
          <p:nvPr>
            <p:extLst>
              <p:ext uri="{D42A27DB-BD31-4B8C-83A1-F6EECF244321}">
                <p14:modId xmlns:p14="http://schemas.microsoft.com/office/powerpoint/2010/main" val="3301741747"/>
              </p:ext>
            </p:extLst>
          </p:nvPr>
        </p:nvGraphicFramePr>
        <p:xfrm>
          <a:off x="654381" y="745389"/>
          <a:ext cx="3593583" cy="3922323"/>
        </p:xfrm>
        <a:graphic>
          <a:graphicData uri="http://schemas.openxmlformats.org/drawingml/2006/table">
            <a:tbl>
              <a:tblPr firstRow="1" firstCol="1" bandRow="1"/>
              <a:tblGrid>
                <a:gridCol w="3593583">
                  <a:extLst>
                    <a:ext uri="{9D8B030D-6E8A-4147-A177-3AD203B41FA5}">
                      <a16:colId xmlns:a16="http://schemas.microsoft.com/office/drawing/2014/main" val="1627098551"/>
                    </a:ext>
                  </a:extLst>
                </a:gridCol>
              </a:tblGrid>
              <a:tr h="249053">
                <a:tc>
                  <a:txBody>
                    <a:bodyPr/>
                    <a:lstStyle/>
                    <a:p>
                      <a:pPr lvl="0">
                        <a:lnSpc>
                          <a:spcPct val="107000"/>
                        </a:lnSpc>
                        <a:spcAft>
                          <a:spcPts val="0"/>
                        </a:spcAft>
                        <a:buNone/>
                      </a:pPr>
                      <a:r>
                        <a:rPr lang="en-GB" sz="1600" dirty="0" smtClean="0">
                          <a:effectLst/>
                          <a:latin typeface="Calibri"/>
                          <a:ea typeface="Calibri" panose="020F0502020204030204" pitchFamily="34" charset="0"/>
                          <a:cs typeface="Calibri"/>
                        </a:rPr>
                        <a:t>Board</a:t>
                      </a:r>
                      <a:r>
                        <a:rPr lang="en-GB" sz="1600" baseline="0" dirty="0" smtClean="0">
                          <a:effectLst/>
                          <a:latin typeface="Calibri"/>
                          <a:ea typeface="Calibri" panose="020F0502020204030204" pitchFamily="34" charset="0"/>
                          <a:cs typeface="Calibri"/>
                        </a:rPr>
                        <a:t> Games Club</a:t>
                      </a:r>
                      <a:endParaRPr lang="en-GB" sz="1600" dirty="0">
                        <a:effectLst/>
                        <a:latin typeface="Calibri"/>
                        <a:ea typeface="Calibri" panose="020F0502020204030204" pitchFamily="34" charset="0"/>
                        <a:cs typeface="Times New Roman"/>
                      </a:endParaRPr>
                    </a:p>
                  </a:txBody>
                  <a:tcPr marL="5358" marR="5358" marT="5357" marB="5357" anchor="b">
                    <a:lnL w="0" cap="flat" cmpd="sng" algn="ctr">
                      <a:noFill/>
                      <a:prstDash val="solid"/>
                      <a:round/>
                      <a:headEnd type="none" w="med" len="med"/>
                      <a:tailEnd type="none" w="med" len="med"/>
                    </a:lnL>
                    <a:lnR w="0" cap="flat" cmpd="sng" algn="ctr">
                      <a:noFill/>
                      <a:prstDash val="solid"/>
                      <a:round/>
                      <a:headEnd type="none" w="med" len="med"/>
                      <a:tailEnd type="none" w="med" len="med"/>
                    </a:lnR>
                    <a:lnT w="0" cap="flat" cmpd="sng" algn="ctr">
                      <a:noFill/>
                      <a:prstDash val="solid"/>
                      <a:round/>
                      <a:headEnd type="none" w="med" len="med"/>
                      <a:tailEnd type="none" w="med" len="med"/>
                    </a:lnT>
                    <a:lnB w="0" cap="flat" cmpd="sng" algn="ctr">
                      <a:noFill/>
                      <a:prstDash val="solid"/>
                      <a:round/>
                      <a:headEnd type="none" w="med" len="med"/>
                      <a:tailEnd type="none" w="med" len="med"/>
                    </a:lnB>
                    <a:solidFill>
                      <a:schemeClr val="bg2"/>
                    </a:solidFill>
                  </a:tcPr>
                </a:tc>
                <a:extLst>
                  <a:ext uri="{0D108BD9-81ED-4DB2-BD59-A6C34878D82A}">
                    <a16:rowId xmlns:a16="http://schemas.microsoft.com/office/drawing/2014/main" val="1362623769"/>
                  </a:ext>
                </a:extLst>
              </a:tr>
              <a:tr h="249053">
                <a:tc>
                  <a:txBody>
                    <a:bodyPr/>
                    <a:lstStyle/>
                    <a:p>
                      <a:pPr>
                        <a:lnSpc>
                          <a:spcPct val="107000"/>
                        </a:lnSpc>
                        <a:spcAft>
                          <a:spcPts val="0"/>
                        </a:spcAft>
                      </a:pPr>
                      <a:r>
                        <a:rPr lang="en-GB" sz="1600" dirty="0" smtClean="0">
                          <a:effectLst/>
                          <a:latin typeface="Calibri" panose="020F0502020204030204" pitchFamily="34" charset="0"/>
                          <a:ea typeface="Times New Roman" panose="02020603050405020304" pitchFamily="18" charset="0"/>
                          <a:cs typeface="Calibri" panose="020F0502020204030204" pitchFamily="34" charset="0"/>
                        </a:rPr>
                        <a:t>Crochet</a:t>
                      </a:r>
                      <a:r>
                        <a:rPr lang="en-GB" sz="1600" baseline="0" dirty="0" smtClean="0">
                          <a:effectLst/>
                          <a:latin typeface="Calibri" panose="020F0502020204030204" pitchFamily="34" charset="0"/>
                          <a:ea typeface="Times New Roman" panose="02020603050405020304" pitchFamily="18" charset="0"/>
                          <a:cs typeface="Calibri" panose="020F0502020204030204" pitchFamily="34" charset="0"/>
                        </a:rPr>
                        <a:t> C</a:t>
                      </a:r>
                      <a:r>
                        <a:rPr lang="en-GB" sz="1600" dirty="0" smtClean="0">
                          <a:effectLst/>
                          <a:latin typeface="Calibri" panose="020F0502020204030204" pitchFamily="34" charset="0"/>
                          <a:ea typeface="Times New Roman" panose="02020603050405020304" pitchFamily="18" charset="0"/>
                          <a:cs typeface="Calibri" panose="020F0502020204030204" pitchFamily="34" charset="0"/>
                        </a:rPr>
                        <a:t>lub</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358" marR="5358" marT="5357" marB="5357" anchor="b">
                    <a:lnL w="0" cap="flat" cmpd="sng" algn="ctr">
                      <a:noFill/>
                      <a:prstDash val="solid"/>
                      <a:round/>
                      <a:headEnd type="none" w="med" len="med"/>
                      <a:tailEnd type="none" w="med" len="med"/>
                    </a:lnL>
                    <a:lnR w="0" cap="flat" cmpd="sng" algn="ctr">
                      <a:noFill/>
                      <a:prstDash val="solid"/>
                      <a:round/>
                      <a:headEnd type="none" w="med" len="med"/>
                      <a:tailEnd type="none" w="med" len="med"/>
                    </a:lnR>
                    <a:lnT w="0" cap="flat" cmpd="sng" algn="ctr">
                      <a:noFill/>
                      <a:prstDash val="solid"/>
                      <a:round/>
                      <a:headEnd type="none" w="med" len="med"/>
                      <a:tailEnd type="none" w="med" len="med"/>
                    </a:lnT>
                    <a:lnB w="0" cap="flat" cmpd="sng" algn="ctr">
                      <a:noFill/>
                      <a:prstDash val="solid"/>
                      <a:round/>
                      <a:headEnd type="none" w="med" len="med"/>
                      <a:tailEnd type="none" w="med" len="med"/>
                    </a:lnB>
                    <a:solidFill>
                      <a:schemeClr val="bg2"/>
                    </a:solidFill>
                  </a:tcPr>
                </a:tc>
                <a:extLst>
                  <a:ext uri="{0D108BD9-81ED-4DB2-BD59-A6C34878D82A}">
                    <a16:rowId xmlns:a16="http://schemas.microsoft.com/office/drawing/2014/main" val="4182891329"/>
                  </a:ext>
                </a:extLst>
              </a:tr>
              <a:tr h="249053">
                <a:tc>
                  <a:txBody>
                    <a:bodyPr/>
                    <a:lstStyle/>
                    <a:p>
                      <a:pPr>
                        <a:lnSpc>
                          <a:spcPct val="107000"/>
                        </a:lnSpc>
                        <a:spcAft>
                          <a:spcPts val="0"/>
                        </a:spcAft>
                      </a:pPr>
                      <a:r>
                        <a:rPr lang="en-GB" sz="1600" dirty="0">
                          <a:effectLst/>
                          <a:latin typeface="Calibri" panose="020F0502020204030204" pitchFamily="34" charset="0"/>
                          <a:ea typeface="Times New Roman" panose="02020603050405020304" pitchFamily="18" charset="0"/>
                          <a:cs typeface="Calibri" panose="020F0502020204030204" pitchFamily="34" charset="0"/>
                        </a:rPr>
                        <a:t>David Attenborough lunch club</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358" marR="5358" marT="5357" marB="5357" anchor="b">
                    <a:lnL w="0" cap="flat" cmpd="sng" algn="ctr">
                      <a:noFill/>
                      <a:prstDash val="solid"/>
                      <a:round/>
                      <a:headEnd type="none" w="med" len="med"/>
                      <a:tailEnd type="none" w="med" len="med"/>
                    </a:lnL>
                    <a:lnR w="0" cap="flat" cmpd="sng" algn="ctr">
                      <a:noFill/>
                      <a:prstDash val="solid"/>
                      <a:round/>
                      <a:headEnd type="none" w="med" len="med"/>
                      <a:tailEnd type="none" w="med" len="med"/>
                    </a:lnR>
                    <a:lnT w="0" cap="flat" cmpd="sng" algn="ctr">
                      <a:noFill/>
                      <a:prstDash val="solid"/>
                      <a:round/>
                      <a:headEnd type="none" w="med" len="med"/>
                      <a:tailEnd type="none" w="med" len="med"/>
                    </a:lnT>
                    <a:lnB w="0" cap="flat" cmpd="sng" algn="ctr">
                      <a:noFill/>
                      <a:prstDash val="solid"/>
                      <a:round/>
                      <a:headEnd type="none" w="med" len="med"/>
                      <a:tailEnd type="none" w="med" len="med"/>
                    </a:lnB>
                    <a:solidFill>
                      <a:schemeClr val="bg2"/>
                    </a:solidFill>
                  </a:tcPr>
                </a:tc>
                <a:extLst>
                  <a:ext uri="{0D108BD9-81ED-4DB2-BD59-A6C34878D82A}">
                    <a16:rowId xmlns:a16="http://schemas.microsoft.com/office/drawing/2014/main" val="906097363"/>
                  </a:ext>
                </a:extLst>
              </a:tr>
              <a:tr h="249053">
                <a:tc>
                  <a:txBody>
                    <a:bodyPr/>
                    <a:lstStyle/>
                    <a:p>
                      <a:pPr>
                        <a:lnSpc>
                          <a:spcPct val="107000"/>
                        </a:lnSpc>
                        <a:spcAft>
                          <a:spcPts val="0"/>
                        </a:spcAft>
                      </a:pPr>
                      <a:r>
                        <a:rPr lang="en-GB" sz="1600" dirty="0">
                          <a:effectLst/>
                          <a:latin typeface="Calibri" panose="020F0502020204030204" pitchFamily="34" charset="0"/>
                          <a:ea typeface="Times New Roman" panose="02020603050405020304" pitchFamily="18" charset="0"/>
                          <a:cs typeface="Calibri" panose="020F0502020204030204" pitchFamily="34" charset="0"/>
                        </a:rPr>
                        <a:t>STEM Science Club</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358" marR="5358" marT="5357" marB="5357" anchor="b">
                    <a:lnL w="0" cap="flat" cmpd="sng" algn="ctr">
                      <a:noFill/>
                      <a:prstDash val="solid"/>
                      <a:round/>
                      <a:headEnd type="none" w="med" len="med"/>
                      <a:tailEnd type="none" w="med" len="med"/>
                    </a:lnL>
                    <a:lnR w="0" cap="flat" cmpd="sng" algn="ctr">
                      <a:noFill/>
                      <a:prstDash val="solid"/>
                      <a:round/>
                      <a:headEnd type="none" w="med" len="med"/>
                      <a:tailEnd type="none" w="med" len="med"/>
                    </a:lnR>
                    <a:lnT w="0" cap="flat" cmpd="sng" algn="ctr">
                      <a:noFill/>
                      <a:prstDash val="solid"/>
                      <a:round/>
                      <a:headEnd type="none" w="med" len="med"/>
                      <a:tailEnd type="none" w="med" len="med"/>
                    </a:lnT>
                    <a:lnB w="0" cap="flat" cmpd="sng" algn="ctr">
                      <a:noFill/>
                      <a:prstDash val="solid"/>
                      <a:round/>
                      <a:headEnd type="none" w="med" len="med"/>
                      <a:tailEnd type="none" w="med" len="med"/>
                    </a:lnB>
                    <a:solidFill>
                      <a:schemeClr val="bg2"/>
                    </a:solidFill>
                  </a:tcPr>
                </a:tc>
                <a:extLst>
                  <a:ext uri="{0D108BD9-81ED-4DB2-BD59-A6C34878D82A}">
                    <a16:rowId xmlns:a16="http://schemas.microsoft.com/office/drawing/2014/main" val="192086495"/>
                  </a:ext>
                </a:extLst>
              </a:tr>
              <a:tr h="249053">
                <a:tc>
                  <a:txBody>
                    <a:bodyPr/>
                    <a:lstStyle/>
                    <a:p>
                      <a:pPr>
                        <a:lnSpc>
                          <a:spcPct val="107000"/>
                        </a:lnSpc>
                        <a:spcAft>
                          <a:spcPts val="0"/>
                        </a:spcAft>
                      </a:pPr>
                      <a:r>
                        <a:rPr lang="en-GB" sz="1600" dirty="0">
                          <a:effectLst/>
                          <a:latin typeface="Calibri" panose="020F0502020204030204" pitchFamily="34" charset="0"/>
                          <a:ea typeface="Times New Roman" panose="02020603050405020304" pitchFamily="18" charset="0"/>
                          <a:cs typeface="Calibri" panose="020F0502020204030204" pitchFamily="34" charset="0"/>
                        </a:rPr>
                        <a:t>F1 in Schools STEM club</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358" marR="5358" marT="5357" marB="5357" anchor="b">
                    <a:lnL w="0" cap="flat" cmpd="sng" algn="ctr">
                      <a:noFill/>
                      <a:prstDash val="solid"/>
                      <a:round/>
                      <a:headEnd type="none" w="med" len="med"/>
                      <a:tailEnd type="none" w="med" len="med"/>
                    </a:lnL>
                    <a:lnR w="0" cap="flat" cmpd="sng" algn="ctr">
                      <a:noFill/>
                      <a:prstDash val="solid"/>
                      <a:round/>
                      <a:headEnd type="none" w="med" len="med"/>
                      <a:tailEnd type="none" w="med" len="med"/>
                    </a:lnR>
                    <a:lnT w="0" cap="flat" cmpd="sng" algn="ctr">
                      <a:noFill/>
                      <a:prstDash val="solid"/>
                      <a:round/>
                      <a:headEnd type="none" w="med" len="med"/>
                      <a:tailEnd type="none" w="med" len="med"/>
                    </a:lnT>
                    <a:lnB w="0" cap="flat" cmpd="sng" algn="ctr">
                      <a:noFill/>
                      <a:prstDash val="solid"/>
                      <a:round/>
                      <a:headEnd type="none" w="med" len="med"/>
                      <a:tailEnd type="none" w="med" len="med"/>
                    </a:lnB>
                    <a:solidFill>
                      <a:schemeClr val="bg2"/>
                    </a:solidFill>
                  </a:tcPr>
                </a:tc>
                <a:extLst>
                  <a:ext uri="{0D108BD9-81ED-4DB2-BD59-A6C34878D82A}">
                    <a16:rowId xmlns:a16="http://schemas.microsoft.com/office/drawing/2014/main" val="3669022574"/>
                  </a:ext>
                </a:extLst>
              </a:tr>
              <a:tr h="249053">
                <a:tc>
                  <a:txBody>
                    <a:bodyPr/>
                    <a:lstStyle/>
                    <a:p>
                      <a:pPr>
                        <a:lnSpc>
                          <a:spcPct val="107000"/>
                        </a:lnSpc>
                        <a:spcAft>
                          <a:spcPts val="0"/>
                        </a:spcAft>
                      </a:pPr>
                      <a:r>
                        <a:rPr lang="en-GB" sz="1600" dirty="0">
                          <a:effectLst/>
                          <a:latin typeface="Calibri" panose="020F0502020204030204" pitchFamily="34" charset="0"/>
                          <a:ea typeface="Times New Roman" panose="02020603050405020304" pitchFamily="18" charset="0"/>
                          <a:cs typeface="Calibri" panose="020F0502020204030204" pitchFamily="34" charset="0"/>
                        </a:rPr>
                        <a:t>Junior Creative Writing Club</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358" marR="5358" marT="5357" marB="5357" anchor="b">
                    <a:lnL w="0" cap="flat" cmpd="sng" algn="ctr">
                      <a:noFill/>
                      <a:prstDash val="solid"/>
                      <a:round/>
                      <a:headEnd type="none" w="med" len="med"/>
                      <a:tailEnd type="none" w="med" len="med"/>
                    </a:lnL>
                    <a:lnR w="0" cap="flat" cmpd="sng" algn="ctr">
                      <a:noFill/>
                      <a:prstDash val="solid"/>
                      <a:round/>
                      <a:headEnd type="none" w="med" len="med"/>
                      <a:tailEnd type="none" w="med" len="med"/>
                    </a:lnR>
                    <a:lnT w="0" cap="flat" cmpd="sng" algn="ctr">
                      <a:noFill/>
                      <a:prstDash val="solid"/>
                      <a:round/>
                      <a:headEnd type="none" w="med" len="med"/>
                      <a:tailEnd type="none" w="med" len="med"/>
                    </a:lnT>
                    <a:lnB w="0" cap="flat" cmpd="sng" algn="ctr">
                      <a:noFill/>
                      <a:prstDash val="solid"/>
                      <a:round/>
                      <a:headEnd type="none" w="med" len="med"/>
                      <a:tailEnd type="none" w="med" len="med"/>
                    </a:lnB>
                    <a:solidFill>
                      <a:schemeClr val="bg2"/>
                    </a:solidFill>
                  </a:tcPr>
                </a:tc>
                <a:extLst>
                  <a:ext uri="{0D108BD9-81ED-4DB2-BD59-A6C34878D82A}">
                    <a16:rowId xmlns:a16="http://schemas.microsoft.com/office/drawing/2014/main" val="3805420343"/>
                  </a:ext>
                </a:extLst>
              </a:tr>
              <a:tr h="249053">
                <a:tc>
                  <a:txBody>
                    <a:bodyPr/>
                    <a:lstStyle/>
                    <a:p>
                      <a:pPr>
                        <a:lnSpc>
                          <a:spcPct val="107000"/>
                        </a:lnSpc>
                        <a:spcAft>
                          <a:spcPts val="0"/>
                        </a:spcAft>
                      </a:pPr>
                      <a:r>
                        <a:rPr lang="en-GB" sz="1600" dirty="0">
                          <a:effectLst/>
                          <a:latin typeface="Calibri" panose="020F0502020204030204" pitchFamily="34" charset="0"/>
                          <a:ea typeface="Times New Roman" panose="02020603050405020304" pitchFamily="18" charset="0"/>
                          <a:cs typeface="Calibri" panose="020F0502020204030204" pitchFamily="34" charset="0"/>
                        </a:rPr>
                        <a:t>Junior </a:t>
                      </a:r>
                      <a:r>
                        <a:rPr lang="en-GB" sz="1600" dirty="0" smtClean="0">
                          <a:effectLst/>
                          <a:latin typeface="Calibri" panose="020F0502020204030204" pitchFamily="34" charset="0"/>
                          <a:ea typeface="Times New Roman" panose="02020603050405020304" pitchFamily="18" charset="0"/>
                          <a:cs typeface="Calibri" panose="020F0502020204030204" pitchFamily="34" charset="0"/>
                        </a:rPr>
                        <a:t>Book Club</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358" marR="5358" marT="5357" marB="5357" anchor="b">
                    <a:lnL w="0" cap="flat" cmpd="sng" algn="ctr">
                      <a:noFill/>
                      <a:prstDash val="solid"/>
                      <a:round/>
                      <a:headEnd type="none" w="med" len="med"/>
                      <a:tailEnd type="none" w="med" len="med"/>
                    </a:lnL>
                    <a:lnR w="0" cap="flat" cmpd="sng" algn="ctr">
                      <a:noFill/>
                      <a:prstDash val="solid"/>
                      <a:round/>
                      <a:headEnd type="none" w="med" len="med"/>
                      <a:tailEnd type="none" w="med" len="med"/>
                    </a:lnR>
                    <a:lnT w="0" cap="flat" cmpd="sng" algn="ctr">
                      <a:noFill/>
                      <a:prstDash val="solid"/>
                      <a:round/>
                      <a:headEnd type="none" w="med" len="med"/>
                      <a:tailEnd type="none" w="med" len="med"/>
                    </a:lnT>
                    <a:lnB w="0" cap="flat" cmpd="sng" algn="ctr">
                      <a:noFill/>
                      <a:prstDash val="solid"/>
                      <a:round/>
                      <a:headEnd type="none" w="med" len="med"/>
                      <a:tailEnd type="none" w="med" len="med"/>
                    </a:lnB>
                    <a:solidFill>
                      <a:schemeClr val="bg2"/>
                    </a:solidFill>
                  </a:tcPr>
                </a:tc>
                <a:extLst>
                  <a:ext uri="{0D108BD9-81ED-4DB2-BD59-A6C34878D82A}">
                    <a16:rowId xmlns:a16="http://schemas.microsoft.com/office/drawing/2014/main" val="3084716545"/>
                  </a:ext>
                </a:extLst>
              </a:tr>
              <a:tr h="282113">
                <a:tc>
                  <a:txBody>
                    <a:bodyPr/>
                    <a:lstStyle/>
                    <a:p>
                      <a:pPr>
                        <a:lnSpc>
                          <a:spcPct val="107000"/>
                        </a:lnSpc>
                        <a:spcAft>
                          <a:spcPts val="0"/>
                        </a:spcAft>
                      </a:pPr>
                      <a:r>
                        <a:rPr lang="en-GB" sz="1600" dirty="0" err="1" smtClean="0">
                          <a:effectLst/>
                          <a:latin typeface="Calibri"/>
                          <a:ea typeface="Times New Roman" panose="02020603050405020304" pitchFamily="18" charset="0"/>
                          <a:cs typeface="Calibri"/>
                        </a:rPr>
                        <a:t>Papercrafting</a:t>
                      </a:r>
                      <a:r>
                        <a:rPr lang="en-GB" sz="1600" dirty="0" smtClean="0">
                          <a:effectLst/>
                          <a:latin typeface="Calibri"/>
                          <a:ea typeface="Times New Roman" panose="02020603050405020304" pitchFamily="18" charset="0"/>
                          <a:cs typeface="Calibri"/>
                        </a:rPr>
                        <a:t> </a:t>
                      </a:r>
                      <a:r>
                        <a:rPr lang="en-GB" sz="1600" dirty="0">
                          <a:effectLst/>
                          <a:latin typeface="Calibri"/>
                          <a:ea typeface="Times New Roman" panose="02020603050405020304" pitchFamily="18" charset="0"/>
                          <a:cs typeface="Calibri"/>
                        </a:rPr>
                        <a:t>club</a:t>
                      </a:r>
                      <a:endParaRPr lang="en-GB" sz="1600" dirty="0">
                        <a:effectLst/>
                        <a:latin typeface="Calibri"/>
                        <a:ea typeface="Calibri" panose="020F0502020204030204" pitchFamily="34" charset="0"/>
                        <a:cs typeface="Calibri"/>
                      </a:endParaRPr>
                    </a:p>
                  </a:txBody>
                  <a:tcPr marL="5358" marR="5358" marT="5357" marB="5357" anchor="b">
                    <a:lnL w="0" cap="flat" cmpd="sng" algn="ctr">
                      <a:noFill/>
                      <a:prstDash val="solid"/>
                      <a:round/>
                      <a:headEnd type="none" w="med" len="med"/>
                      <a:tailEnd type="none" w="med" len="med"/>
                    </a:lnL>
                    <a:lnR w="0" cap="flat" cmpd="sng" algn="ctr">
                      <a:noFill/>
                      <a:prstDash val="solid"/>
                      <a:round/>
                      <a:headEnd type="none" w="med" len="med"/>
                      <a:tailEnd type="none" w="med" len="med"/>
                    </a:lnR>
                    <a:lnT w="0" cap="flat" cmpd="sng" algn="ctr">
                      <a:noFill/>
                      <a:prstDash val="solid"/>
                      <a:round/>
                      <a:headEnd type="none" w="med" len="med"/>
                      <a:tailEnd type="none" w="med" len="med"/>
                    </a:lnT>
                    <a:lnB w="0" cap="flat" cmpd="sng" algn="ctr">
                      <a:noFill/>
                      <a:prstDash val="solid"/>
                      <a:round/>
                      <a:headEnd type="none" w="med" len="med"/>
                      <a:tailEnd type="none" w="med" len="med"/>
                    </a:lnB>
                    <a:solidFill>
                      <a:schemeClr val="bg2"/>
                    </a:solidFill>
                  </a:tcPr>
                </a:tc>
                <a:extLst>
                  <a:ext uri="{0D108BD9-81ED-4DB2-BD59-A6C34878D82A}">
                    <a16:rowId xmlns:a16="http://schemas.microsoft.com/office/drawing/2014/main" val="2786831504"/>
                  </a:ext>
                </a:extLst>
              </a:tr>
              <a:tr h="249053">
                <a:tc>
                  <a:txBody>
                    <a:bodyPr/>
                    <a:lstStyle/>
                    <a:p>
                      <a:pPr>
                        <a:lnSpc>
                          <a:spcPct val="107000"/>
                        </a:lnSpc>
                        <a:spcAft>
                          <a:spcPts val="0"/>
                        </a:spcAft>
                      </a:pPr>
                      <a:r>
                        <a:rPr lang="en-GB" sz="1600" dirty="0">
                          <a:effectLst/>
                          <a:latin typeface="Calibri" panose="020F0502020204030204" pitchFamily="34" charset="0"/>
                          <a:ea typeface="Times New Roman" panose="02020603050405020304" pitchFamily="18" charset="0"/>
                          <a:cs typeface="Calibri" panose="020F0502020204030204" pitchFamily="34" charset="0"/>
                        </a:rPr>
                        <a:t>Music </a:t>
                      </a:r>
                      <a:r>
                        <a:rPr lang="en-GB" sz="1600" dirty="0" smtClean="0">
                          <a:effectLst/>
                          <a:latin typeface="Calibri" panose="020F0502020204030204" pitchFamily="34" charset="0"/>
                          <a:ea typeface="Times New Roman" panose="02020603050405020304" pitchFamily="18" charset="0"/>
                          <a:cs typeface="Calibri" panose="020F0502020204030204" pitchFamily="34" charset="0"/>
                        </a:rPr>
                        <a:t>Groups/Orchestra</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358" marR="5358" marT="5357" marB="5357" anchor="b">
                    <a:lnL w="0" cap="flat" cmpd="sng" algn="ctr">
                      <a:noFill/>
                      <a:prstDash val="solid"/>
                      <a:round/>
                      <a:headEnd type="none" w="med" len="med"/>
                      <a:tailEnd type="none" w="med" len="med"/>
                    </a:lnL>
                    <a:lnR w="0" cap="flat" cmpd="sng" algn="ctr">
                      <a:noFill/>
                      <a:prstDash val="solid"/>
                      <a:round/>
                      <a:headEnd type="none" w="med" len="med"/>
                      <a:tailEnd type="none" w="med" len="med"/>
                    </a:lnR>
                    <a:lnT w="0" cap="flat" cmpd="sng" algn="ctr">
                      <a:noFill/>
                      <a:prstDash val="solid"/>
                      <a:round/>
                      <a:headEnd type="none" w="med" len="med"/>
                      <a:tailEnd type="none" w="med" len="med"/>
                    </a:lnT>
                    <a:lnB w="0" cap="flat" cmpd="sng" algn="ctr">
                      <a:noFill/>
                      <a:prstDash val="solid"/>
                      <a:round/>
                      <a:headEnd type="none" w="med" len="med"/>
                      <a:tailEnd type="none" w="med" len="med"/>
                    </a:lnB>
                    <a:solidFill>
                      <a:schemeClr val="bg2"/>
                    </a:solidFill>
                  </a:tcPr>
                </a:tc>
                <a:extLst>
                  <a:ext uri="{0D108BD9-81ED-4DB2-BD59-A6C34878D82A}">
                    <a16:rowId xmlns:a16="http://schemas.microsoft.com/office/drawing/2014/main" val="2805938272"/>
                  </a:ext>
                </a:extLst>
              </a:tr>
              <a:tr h="249053">
                <a:tc>
                  <a:txBody>
                    <a:bodyPr/>
                    <a:lstStyle/>
                    <a:p>
                      <a:pPr>
                        <a:lnSpc>
                          <a:spcPct val="107000"/>
                        </a:lnSpc>
                        <a:spcAft>
                          <a:spcPts val="0"/>
                        </a:spcAft>
                      </a:pPr>
                      <a:r>
                        <a:rPr lang="en-GB" sz="1600" dirty="0">
                          <a:effectLst/>
                          <a:latin typeface="Calibri" panose="020F0502020204030204" pitchFamily="34" charset="0"/>
                          <a:ea typeface="Times New Roman" panose="02020603050405020304" pitchFamily="18" charset="0"/>
                          <a:cs typeface="Calibri" panose="020F0502020204030204" pitchFamily="34" charset="0"/>
                        </a:rPr>
                        <a:t>Languages Club</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358" marR="5358" marT="5357" marB="5357" anchor="b">
                    <a:lnL w="0" cap="flat" cmpd="sng" algn="ctr">
                      <a:noFill/>
                      <a:prstDash val="solid"/>
                      <a:round/>
                      <a:headEnd type="none" w="med" len="med"/>
                      <a:tailEnd type="none" w="med" len="med"/>
                    </a:lnL>
                    <a:lnR w="0" cap="flat" cmpd="sng" algn="ctr">
                      <a:noFill/>
                      <a:prstDash val="solid"/>
                      <a:round/>
                      <a:headEnd type="none" w="med" len="med"/>
                      <a:tailEnd type="none" w="med" len="med"/>
                    </a:lnR>
                    <a:lnT w="0" cap="flat" cmpd="sng" algn="ctr">
                      <a:noFill/>
                      <a:prstDash val="solid"/>
                      <a:round/>
                      <a:headEnd type="none" w="med" len="med"/>
                      <a:tailEnd type="none" w="med" len="med"/>
                    </a:lnT>
                    <a:lnB w="0" cap="flat" cmpd="sng" algn="ctr">
                      <a:noFill/>
                      <a:prstDash val="solid"/>
                      <a:round/>
                      <a:headEnd type="none" w="med" len="med"/>
                      <a:tailEnd type="none" w="med" len="med"/>
                    </a:lnB>
                    <a:solidFill>
                      <a:schemeClr val="bg2"/>
                    </a:solidFill>
                  </a:tcPr>
                </a:tc>
                <a:extLst>
                  <a:ext uri="{0D108BD9-81ED-4DB2-BD59-A6C34878D82A}">
                    <a16:rowId xmlns:a16="http://schemas.microsoft.com/office/drawing/2014/main" val="603427369"/>
                  </a:ext>
                </a:extLst>
              </a:tr>
              <a:tr h="249053">
                <a:tc>
                  <a:txBody>
                    <a:bodyPr/>
                    <a:lstStyle/>
                    <a:p>
                      <a:pPr>
                        <a:lnSpc>
                          <a:spcPct val="107000"/>
                        </a:lnSpc>
                        <a:spcAft>
                          <a:spcPts val="0"/>
                        </a:spcAft>
                      </a:pPr>
                      <a:r>
                        <a:rPr lang="en-GB" sz="1600" dirty="0">
                          <a:effectLst/>
                          <a:latin typeface="Calibri" panose="020F0502020204030204" pitchFamily="34" charset="0"/>
                          <a:ea typeface="Times New Roman" panose="02020603050405020304" pitchFamily="18" charset="0"/>
                          <a:cs typeface="Calibri" panose="020F0502020204030204" pitchFamily="34" charset="0"/>
                        </a:rPr>
                        <a:t>Chess Club</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358" marR="5358" marT="5357" marB="5357" anchor="b">
                    <a:lnL w="0" cap="flat" cmpd="sng" algn="ctr">
                      <a:noFill/>
                      <a:prstDash val="solid"/>
                      <a:round/>
                      <a:headEnd type="none" w="med" len="med"/>
                      <a:tailEnd type="none" w="med" len="med"/>
                    </a:lnL>
                    <a:lnR w="0" cap="flat" cmpd="sng" algn="ctr">
                      <a:noFill/>
                      <a:prstDash val="solid"/>
                      <a:round/>
                      <a:headEnd type="none" w="med" len="med"/>
                      <a:tailEnd type="none" w="med" len="med"/>
                    </a:lnR>
                    <a:lnT w="0" cap="flat" cmpd="sng" algn="ctr">
                      <a:noFill/>
                      <a:prstDash val="solid"/>
                      <a:round/>
                      <a:headEnd type="none" w="med" len="med"/>
                      <a:tailEnd type="none" w="med" len="med"/>
                    </a:lnT>
                    <a:lnB w="0" cap="flat" cmpd="sng" algn="ctr">
                      <a:noFill/>
                      <a:prstDash val="solid"/>
                      <a:round/>
                      <a:headEnd type="none" w="med" len="med"/>
                      <a:tailEnd type="none" w="med" len="med"/>
                    </a:lnB>
                    <a:solidFill>
                      <a:schemeClr val="bg2"/>
                    </a:solidFill>
                  </a:tcPr>
                </a:tc>
                <a:extLst>
                  <a:ext uri="{0D108BD9-81ED-4DB2-BD59-A6C34878D82A}">
                    <a16:rowId xmlns:a16="http://schemas.microsoft.com/office/drawing/2014/main" val="4062688123"/>
                  </a:ext>
                </a:extLst>
              </a:tr>
              <a:tr h="249053">
                <a:tc>
                  <a:txBody>
                    <a:bodyPr/>
                    <a:lstStyle/>
                    <a:p>
                      <a:pPr>
                        <a:lnSpc>
                          <a:spcPct val="107000"/>
                        </a:lnSpc>
                        <a:spcAft>
                          <a:spcPts val="0"/>
                        </a:spcAft>
                      </a:pPr>
                      <a:r>
                        <a:rPr lang="en-GB" sz="1600" dirty="0" smtClean="0">
                          <a:effectLst/>
                          <a:latin typeface="Calibri" panose="020F0502020204030204" pitchFamily="34" charset="0"/>
                          <a:ea typeface="Times New Roman" panose="02020603050405020304" pitchFamily="18" charset="0"/>
                          <a:cs typeface="Calibri" panose="020F0502020204030204" pitchFamily="34" charset="0"/>
                        </a:rPr>
                        <a:t>Modern Languages Club</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358" marR="5358" marT="5357" marB="5357" anchor="b">
                    <a:lnL w="0" cap="flat" cmpd="sng" algn="ctr">
                      <a:noFill/>
                      <a:prstDash val="solid"/>
                      <a:round/>
                      <a:headEnd type="none" w="med" len="med"/>
                      <a:tailEnd type="none" w="med" len="med"/>
                    </a:lnL>
                    <a:lnR w="0" cap="flat" cmpd="sng" algn="ctr">
                      <a:noFill/>
                      <a:prstDash val="solid"/>
                      <a:round/>
                      <a:headEnd type="none" w="med" len="med"/>
                      <a:tailEnd type="none" w="med" len="med"/>
                    </a:lnR>
                    <a:lnT w="0" cap="flat" cmpd="sng" algn="ctr">
                      <a:noFill/>
                      <a:prstDash val="solid"/>
                      <a:round/>
                      <a:headEnd type="none" w="med" len="med"/>
                      <a:tailEnd type="none" w="med" len="med"/>
                    </a:lnT>
                    <a:lnB w="0" cap="flat" cmpd="sng" algn="ctr">
                      <a:noFill/>
                      <a:prstDash val="solid"/>
                      <a:round/>
                      <a:headEnd type="none" w="med" len="med"/>
                      <a:tailEnd type="none" w="med" len="med"/>
                    </a:lnB>
                    <a:solidFill>
                      <a:schemeClr val="bg2"/>
                    </a:solidFill>
                  </a:tcPr>
                </a:tc>
                <a:extLst>
                  <a:ext uri="{0D108BD9-81ED-4DB2-BD59-A6C34878D82A}">
                    <a16:rowId xmlns:a16="http://schemas.microsoft.com/office/drawing/2014/main" val="751727430"/>
                  </a:ext>
                </a:extLst>
              </a:tr>
              <a:tr h="249053">
                <a:tc>
                  <a:txBody>
                    <a:bodyPr/>
                    <a:lstStyle/>
                    <a:p>
                      <a:pPr>
                        <a:lnSpc>
                          <a:spcPct val="107000"/>
                        </a:lnSpc>
                        <a:spcAft>
                          <a:spcPts val="0"/>
                        </a:spcAft>
                      </a:pPr>
                      <a:r>
                        <a:rPr lang="en-GB" sz="1600" dirty="0">
                          <a:effectLst/>
                          <a:latin typeface="Calibri" panose="020F0502020204030204" pitchFamily="34" charset="0"/>
                          <a:ea typeface="Times New Roman" panose="02020603050405020304" pitchFamily="18" charset="0"/>
                          <a:cs typeface="Calibri" panose="020F0502020204030204" pitchFamily="34" charset="0"/>
                        </a:rPr>
                        <a:t>Podcast Club</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358" marR="5358" marT="5357" marB="5357" anchor="b">
                    <a:lnL w="0" cap="flat" cmpd="sng" algn="ctr">
                      <a:noFill/>
                      <a:prstDash val="solid"/>
                      <a:round/>
                      <a:headEnd type="none" w="med" len="med"/>
                      <a:tailEnd type="none" w="med" len="med"/>
                    </a:lnL>
                    <a:lnR w="0" cap="flat" cmpd="sng" algn="ctr">
                      <a:noFill/>
                      <a:prstDash val="solid"/>
                      <a:round/>
                      <a:headEnd type="none" w="med" len="med"/>
                      <a:tailEnd type="none" w="med" len="med"/>
                    </a:lnR>
                    <a:lnT w="0" cap="flat" cmpd="sng" algn="ctr">
                      <a:noFill/>
                      <a:prstDash val="solid"/>
                      <a:round/>
                      <a:headEnd type="none" w="med" len="med"/>
                      <a:tailEnd type="none" w="med" len="med"/>
                    </a:lnT>
                    <a:lnB w="0" cap="flat" cmpd="sng" algn="ctr">
                      <a:noFill/>
                      <a:prstDash val="solid"/>
                      <a:round/>
                      <a:headEnd type="none" w="med" len="med"/>
                      <a:tailEnd type="none" w="med" len="med"/>
                    </a:lnB>
                    <a:solidFill>
                      <a:schemeClr val="bg2"/>
                    </a:solidFill>
                  </a:tcPr>
                </a:tc>
                <a:extLst>
                  <a:ext uri="{0D108BD9-81ED-4DB2-BD59-A6C34878D82A}">
                    <a16:rowId xmlns:a16="http://schemas.microsoft.com/office/drawing/2014/main" val="1000088783"/>
                  </a:ext>
                </a:extLst>
              </a:tr>
              <a:tr h="249053">
                <a:tc>
                  <a:txBody>
                    <a:bodyPr/>
                    <a:lstStyle/>
                    <a:p>
                      <a:pPr>
                        <a:lnSpc>
                          <a:spcPct val="107000"/>
                        </a:lnSpc>
                        <a:spcAft>
                          <a:spcPts val="0"/>
                        </a:spcAft>
                      </a:pPr>
                      <a:r>
                        <a:rPr lang="en-GB" sz="1600" dirty="0" smtClean="0">
                          <a:effectLst/>
                          <a:latin typeface="Calibri" panose="020F0502020204030204" pitchFamily="34" charset="0"/>
                          <a:ea typeface="Times New Roman" panose="02020603050405020304" pitchFamily="18" charset="0"/>
                          <a:cs typeface="Calibri" panose="020F0502020204030204" pitchFamily="34" charset="0"/>
                        </a:rPr>
                        <a:t>Alliance</a:t>
                      </a:r>
                      <a:r>
                        <a:rPr lang="en-GB" sz="1600" baseline="0" dirty="0" smtClean="0">
                          <a:effectLst/>
                          <a:latin typeface="Calibri" panose="020F0502020204030204" pitchFamily="34" charset="0"/>
                          <a:ea typeface="Times New Roman" panose="02020603050405020304" pitchFamily="18" charset="0"/>
                          <a:cs typeface="Calibri" panose="020F0502020204030204" pitchFamily="34" charset="0"/>
                        </a:rPr>
                        <a:t> </a:t>
                      </a:r>
                      <a:r>
                        <a:rPr lang="en-GB" sz="1600" dirty="0" smtClean="0">
                          <a:effectLst/>
                          <a:latin typeface="Calibri" panose="020F0502020204030204" pitchFamily="34" charset="0"/>
                          <a:ea typeface="Times New Roman" panose="02020603050405020304" pitchFamily="18" charset="0"/>
                          <a:cs typeface="Calibri" panose="020F0502020204030204" pitchFamily="34" charset="0"/>
                        </a:rPr>
                        <a:t>Club (LGBTQ+)</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358" marR="5358" marT="5357" marB="5357" anchor="b">
                    <a:lnL w="0" cap="flat" cmpd="sng" algn="ctr">
                      <a:noFill/>
                      <a:prstDash val="solid"/>
                      <a:round/>
                      <a:headEnd type="none" w="med" len="med"/>
                      <a:tailEnd type="none" w="med" len="med"/>
                    </a:lnL>
                    <a:lnR w="0" cap="flat" cmpd="sng" algn="ctr">
                      <a:noFill/>
                      <a:prstDash val="solid"/>
                      <a:round/>
                      <a:headEnd type="none" w="med" len="med"/>
                      <a:tailEnd type="none" w="med" len="med"/>
                    </a:lnR>
                    <a:lnT w="0" cap="flat" cmpd="sng" algn="ctr">
                      <a:noFill/>
                      <a:prstDash val="solid"/>
                      <a:round/>
                      <a:headEnd type="none" w="med" len="med"/>
                      <a:tailEnd type="none" w="med" len="med"/>
                    </a:lnT>
                    <a:lnB w="0" cap="flat" cmpd="sng" algn="ctr">
                      <a:noFill/>
                      <a:prstDash val="solid"/>
                      <a:round/>
                      <a:headEnd type="none" w="med" len="med"/>
                      <a:tailEnd type="none" w="med" len="med"/>
                    </a:lnB>
                    <a:solidFill>
                      <a:schemeClr val="bg2"/>
                    </a:solidFill>
                  </a:tcPr>
                </a:tc>
                <a:extLst>
                  <a:ext uri="{0D108BD9-81ED-4DB2-BD59-A6C34878D82A}">
                    <a16:rowId xmlns:a16="http://schemas.microsoft.com/office/drawing/2014/main" val="467474795"/>
                  </a:ext>
                </a:extLst>
              </a:tr>
              <a:tr h="249053">
                <a:tc>
                  <a:txBody>
                    <a:bodyPr/>
                    <a:lstStyle/>
                    <a:p>
                      <a:pPr>
                        <a:lnSpc>
                          <a:spcPct val="107000"/>
                        </a:lnSpc>
                        <a:spcAft>
                          <a:spcPts val="0"/>
                        </a:spcAft>
                      </a:pPr>
                      <a:r>
                        <a:rPr lang="en-GB" sz="1600" dirty="0">
                          <a:effectLst/>
                          <a:latin typeface="Calibri" panose="020F0502020204030204" pitchFamily="34" charset="0"/>
                          <a:ea typeface="Times New Roman" panose="02020603050405020304" pitchFamily="18" charset="0"/>
                          <a:cs typeface="Calibri" panose="020F0502020204030204" pitchFamily="34" charset="0"/>
                        </a:rPr>
                        <a:t>Duke of Edinburgh</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358" marR="5358" marT="5357" marB="5357" anchor="b">
                    <a:lnL w="0" cap="flat" cmpd="sng" algn="ctr">
                      <a:noFill/>
                      <a:prstDash val="solid"/>
                      <a:round/>
                      <a:headEnd type="none" w="med" len="med"/>
                      <a:tailEnd type="none" w="med" len="med"/>
                    </a:lnL>
                    <a:lnR w="0" cap="flat" cmpd="sng" algn="ctr">
                      <a:noFill/>
                      <a:prstDash val="solid"/>
                      <a:round/>
                      <a:headEnd type="none" w="med" len="med"/>
                      <a:tailEnd type="none" w="med" len="med"/>
                    </a:lnR>
                    <a:lnT w="0" cap="flat" cmpd="sng" algn="ctr">
                      <a:noFill/>
                      <a:prstDash val="solid"/>
                      <a:round/>
                      <a:headEnd type="none" w="med" len="med"/>
                      <a:tailEnd type="none" w="med" len="med"/>
                    </a:lnT>
                    <a:lnB w="0" cap="flat" cmpd="sng" algn="ctr">
                      <a:noFill/>
                      <a:prstDash val="solid"/>
                      <a:round/>
                      <a:headEnd type="none" w="med" len="med"/>
                      <a:tailEnd type="none" w="med" len="med"/>
                    </a:lnB>
                    <a:solidFill>
                      <a:schemeClr val="bg2"/>
                    </a:solidFill>
                  </a:tcPr>
                </a:tc>
                <a:extLst>
                  <a:ext uri="{0D108BD9-81ED-4DB2-BD59-A6C34878D82A}">
                    <a16:rowId xmlns:a16="http://schemas.microsoft.com/office/drawing/2014/main" val="1664050792"/>
                  </a:ext>
                </a:extLst>
              </a:tr>
            </a:tbl>
          </a:graphicData>
        </a:graphic>
      </p:graphicFrame>
      <p:graphicFrame>
        <p:nvGraphicFramePr>
          <p:cNvPr id="6" name="Table 5"/>
          <p:cNvGraphicFramePr>
            <a:graphicFrameLocks noGrp="1"/>
          </p:cNvGraphicFramePr>
          <p:nvPr>
            <p:extLst>
              <p:ext uri="{D42A27DB-BD31-4B8C-83A1-F6EECF244321}">
                <p14:modId xmlns:p14="http://schemas.microsoft.com/office/powerpoint/2010/main" val="2834097192"/>
              </p:ext>
            </p:extLst>
          </p:nvPr>
        </p:nvGraphicFramePr>
        <p:xfrm>
          <a:off x="4611719" y="750572"/>
          <a:ext cx="3535541" cy="3917135"/>
        </p:xfrm>
        <a:graphic>
          <a:graphicData uri="http://schemas.openxmlformats.org/drawingml/2006/table">
            <a:tbl>
              <a:tblPr/>
              <a:tblGrid>
                <a:gridCol w="3535541">
                  <a:extLst>
                    <a:ext uri="{9D8B030D-6E8A-4147-A177-3AD203B41FA5}">
                      <a16:colId xmlns:a16="http://schemas.microsoft.com/office/drawing/2014/main" val="673055380"/>
                    </a:ext>
                  </a:extLst>
                </a:gridCol>
              </a:tblGrid>
              <a:tr h="272531">
                <a:tc>
                  <a:txBody>
                    <a:bodyPr/>
                    <a:lstStyle>
                      <a:lvl1pPr defTabSz="342900">
                        <a:spcBef>
                          <a:spcPct val="20000"/>
                        </a:spcBef>
                        <a:spcAft>
                          <a:spcPts val="450"/>
                        </a:spcAft>
                        <a:buClr>
                          <a:schemeClr val="tx1"/>
                        </a:buClr>
                        <a:buSzPct val="80000"/>
                        <a:buFont typeface="Wingdings 3" panose="05040102010807070707" pitchFamily="18" charset="2"/>
                        <a:defRPr sz="1300">
                          <a:solidFill>
                            <a:srgbClr val="0F496F"/>
                          </a:solidFill>
                          <a:latin typeface="Century Gothic" panose="020B0502020202020204" pitchFamily="34" charset="0"/>
                        </a:defRPr>
                      </a:lvl1pPr>
                      <a:lvl2pPr marL="742950" indent="-285750" defTabSz="342900">
                        <a:spcBef>
                          <a:spcPct val="20000"/>
                        </a:spcBef>
                        <a:spcAft>
                          <a:spcPts val="450"/>
                        </a:spcAft>
                        <a:buClr>
                          <a:schemeClr val="tx1"/>
                        </a:buClr>
                        <a:buSzPct val="80000"/>
                        <a:buFont typeface="Wingdings 3" panose="05040102010807070707" pitchFamily="18" charset="2"/>
                        <a:defRPr sz="1100">
                          <a:solidFill>
                            <a:srgbClr val="0F496F"/>
                          </a:solidFill>
                          <a:latin typeface="Century Gothic" panose="020B0502020202020204" pitchFamily="34" charset="0"/>
                        </a:defRPr>
                      </a:lvl2pPr>
                      <a:lvl3pPr marL="1143000" indent="-228600" defTabSz="342900">
                        <a:spcBef>
                          <a:spcPct val="20000"/>
                        </a:spcBef>
                        <a:spcAft>
                          <a:spcPts val="450"/>
                        </a:spcAft>
                        <a:buClr>
                          <a:schemeClr val="tx1"/>
                        </a:buClr>
                        <a:buSzPct val="80000"/>
                        <a:buFont typeface="Wingdings 3" panose="05040102010807070707" pitchFamily="18" charset="2"/>
                        <a:defRPr sz="1000">
                          <a:solidFill>
                            <a:srgbClr val="0F496F"/>
                          </a:solidFill>
                          <a:latin typeface="Century Gothic" panose="020B0502020202020204" pitchFamily="34" charset="0"/>
                        </a:defRPr>
                      </a:lvl3pPr>
                      <a:lvl4pPr marL="1600200" indent="-228600" defTabSz="342900">
                        <a:spcBef>
                          <a:spcPct val="20000"/>
                        </a:spcBef>
                        <a:spcAft>
                          <a:spcPts val="450"/>
                        </a:spcAft>
                        <a:buClr>
                          <a:schemeClr val="tx1"/>
                        </a:buClr>
                        <a:buSzPct val="80000"/>
                        <a:buFont typeface="Wingdings 3" panose="05040102010807070707" pitchFamily="18" charset="2"/>
                        <a:defRPr sz="900">
                          <a:solidFill>
                            <a:srgbClr val="0F496F"/>
                          </a:solidFill>
                          <a:latin typeface="Century Gothic" panose="020B0502020202020204" pitchFamily="34" charset="0"/>
                        </a:defRPr>
                      </a:lvl4pPr>
                      <a:lvl5pPr marL="2057400" indent="-228600" defTabSz="342900">
                        <a:spcBef>
                          <a:spcPct val="20000"/>
                        </a:spcBef>
                        <a:spcAft>
                          <a:spcPts val="450"/>
                        </a:spcAft>
                        <a:buClr>
                          <a:schemeClr val="tx1"/>
                        </a:buClr>
                        <a:buSzPct val="80000"/>
                        <a:buFont typeface="Wingdings 3" panose="05040102010807070707" pitchFamily="18" charset="2"/>
                        <a:defRPr sz="900">
                          <a:solidFill>
                            <a:srgbClr val="0F496F"/>
                          </a:solidFill>
                          <a:latin typeface="Century Gothic" panose="020B0502020202020204" pitchFamily="34" charset="0"/>
                        </a:defRPr>
                      </a:lvl5pPr>
                      <a:lvl6pPr marL="2514600" indent="-228600" defTabSz="342900" fontAlgn="base">
                        <a:spcBef>
                          <a:spcPct val="20000"/>
                        </a:spcBef>
                        <a:spcAft>
                          <a:spcPts val="450"/>
                        </a:spcAft>
                        <a:buClr>
                          <a:schemeClr val="tx1"/>
                        </a:buClr>
                        <a:buSzPct val="80000"/>
                        <a:buFont typeface="Wingdings 3" panose="05040102010807070707" pitchFamily="18" charset="2"/>
                        <a:defRPr sz="900">
                          <a:solidFill>
                            <a:srgbClr val="0F496F"/>
                          </a:solidFill>
                          <a:latin typeface="Century Gothic" panose="020B0502020202020204" pitchFamily="34" charset="0"/>
                        </a:defRPr>
                      </a:lvl6pPr>
                      <a:lvl7pPr marL="2971800" indent="-228600" defTabSz="342900" fontAlgn="base">
                        <a:spcBef>
                          <a:spcPct val="20000"/>
                        </a:spcBef>
                        <a:spcAft>
                          <a:spcPts val="450"/>
                        </a:spcAft>
                        <a:buClr>
                          <a:schemeClr val="tx1"/>
                        </a:buClr>
                        <a:buSzPct val="80000"/>
                        <a:buFont typeface="Wingdings 3" panose="05040102010807070707" pitchFamily="18" charset="2"/>
                        <a:defRPr sz="900">
                          <a:solidFill>
                            <a:srgbClr val="0F496F"/>
                          </a:solidFill>
                          <a:latin typeface="Century Gothic" panose="020B0502020202020204" pitchFamily="34" charset="0"/>
                        </a:defRPr>
                      </a:lvl7pPr>
                      <a:lvl8pPr marL="3429000" indent="-228600" defTabSz="342900" fontAlgn="base">
                        <a:spcBef>
                          <a:spcPct val="20000"/>
                        </a:spcBef>
                        <a:spcAft>
                          <a:spcPts val="450"/>
                        </a:spcAft>
                        <a:buClr>
                          <a:schemeClr val="tx1"/>
                        </a:buClr>
                        <a:buSzPct val="80000"/>
                        <a:buFont typeface="Wingdings 3" panose="05040102010807070707" pitchFamily="18" charset="2"/>
                        <a:defRPr sz="900">
                          <a:solidFill>
                            <a:srgbClr val="0F496F"/>
                          </a:solidFill>
                          <a:latin typeface="Century Gothic" panose="020B0502020202020204" pitchFamily="34" charset="0"/>
                        </a:defRPr>
                      </a:lvl8pPr>
                      <a:lvl9pPr marL="3886200" indent="-228600" defTabSz="342900" fontAlgn="base">
                        <a:spcBef>
                          <a:spcPct val="20000"/>
                        </a:spcBef>
                        <a:spcAft>
                          <a:spcPts val="450"/>
                        </a:spcAft>
                        <a:buClr>
                          <a:schemeClr val="tx1"/>
                        </a:buClr>
                        <a:buSzPct val="80000"/>
                        <a:buFont typeface="Wingdings 3" panose="05040102010807070707" pitchFamily="18" charset="2"/>
                        <a:defRPr sz="900">
                          <a:solidFill>
                            <a:srgbClr val="0F496F"/>
                          </a:solidFill>
                          <a:latin typeface="Century Gothic" panose="020B0502020202020204" pitchFamily="34" charset="0"/>
                        </a:defRPr>
                      </a:lvl9pPr>
                    </a:lstStyle>
                    <a:p>
                      <a:pPr marL="0" marR="0" lvl="0" indent="0" algn="l" defTabSz="342900" rtl="0" eaLnBrk="1" fontAlgn="base" latinLnBrk="0" hangingPunct="1">
                        <a:lnSpc>
                          <a:spcPct val="107000"/>
                        </a:lnSpc>
                        <a:spcBef>
                          <a:spcPct val="0"/>
                        </a:spcBef>
                        <a:spcAft>
                          <a:spcPct val="0"/>
                        </a:spcAft>
                        <a:buClrTx/>
                        <a:buSzTx/>
                        <a:buFontTx/>
                        <a:buNone/>
                        <a:tabLst/>
                      </a:pPr>
                      <a:r>
                        <a:rPr kumimoji="0" lang="en-GB" altLang="en-US" sz="1600" b="0" i="0" u="none" strike="noStrike" cap="none" normalizeH="0" baseline="0" dirty="0" smtClean="0">
                          <a:ln>
                            <a:noFill/>
                          </a:ln>
                          <a:solidFill>
                            <a:srgbClr val="FFFFFF"/>
                          </a:solidFill>
                          <a:effectLst/>
                          <a:latin typeface="Calibri" panose="020F0502020204030204" pitchFamily="34" charset="0"/>
                          <a:ea typeface="MS PGothic" panose="020B0600070205080204" pitchFamily="34" charset="-128"/>
                          <a:cs typeface="Calibri" panose="020F0502020204030204" pitchFamily="34" charset="0"/>
                        </a:rPr>
                        <a:t>Dance</a:t>
                      </a:r>
                    </a:p>
                  </a:txBody>
                  <a:tcPr marL="5358" marR="5358" marT="5358" marB="5358" anchor="b" horzOverflow="overflow">
                    <a:lnL>
                      <a:noFill/>
                    </a:lnL>
                    <a:lnR>
                      <a:noFill/>
                    </a:lnR>
                    <a:lnT>
                      <a:noFill/>
                    </a:lnT>
                    <a:lnB>
                      <a:noFill/>
                    </a:lnB>
                    <a:lnTlToBr>
                      <a:noFill/>
                    </a:lnTlToBr>
                    <a:lnBlToTr>
                      <a:noFill/>
                    </a:lnBlToTr>
                    <a:solidFill>
                      <a:schemeClr val="bg2"/>
                    </a:solidFill>
                  </a:tcPr>
                </a:tc>
                <a:extLst>
                  <a:ext uri="{0D108BD9-81ED-4DB2-BD59-A6C34878D82A}">
                    <a16:rowId xmlns:a16="http://schemas.microsoft.com/office/drawing/2014/main" val="766510494"/>
                  </a:ext>
                </a:extLst>
              </a:tr>
              <a:tr h="303717">
                <a:tc>
                  <a:txBody>
                    <a:bodyPr/>
                    <a:lstStyle>
                      <a:lvl1pPr defTabSz="342900">
                        <a:spcBef>
                          <a:spcPct val="20000"/>
                        </a:spcBef>
                        <a:spcAft>
                          <a:spcPts val="450"/>
                        </a:spcAft>
                        <a:buClr>
                          <a:schemeClr val="tx1"/>
                        </a:buClr>
                        <a:buSzPct val="80000"/>
                        <a:buFont typeface="Wingdings 3" panose="05040102010807070707" pitchFamily="18" charset="2"/>
                        <a:defRPr sz="1300">
                          <a:solidFill>
                            <a:srgbClr val="0F496F"/>
                          </a:solidFill>
                          <a:latin typeface="Century Gothic" panose="020B0502020202020204" pitchFamily="34" charset="0"/>
                        </a:defRPr>
                      </a:lvl1pPr>
                      <a:lvl2pPr marL="742950" indent="-285750" defTabSz="342900">
                        <a:spcBef>
                          <a:spcPct val="20000"/>
                        </a:spcBef>
                        <a:spcAft>
                          <a:spcPts val="450"/>
                        </a:spcAft>
                        <a:buClr>
                          <a:schemeClr val="tx1"/>
                        </a:buClr>
                        <a:buSzPct val="80000"/>
                        <a:buFont typeface="Wingdings 3" panose="05040102010807070707" pitchFamily="18" charset="2"/>
                        <a:defRPr sz="1100">
                          <a:solidFill>
                            <a:srgbClr val="0F496F"/>
                          </a:solidFill>
                          <a:latin typeface="Century Gothic" panose="020B0502020202020204" pitchFamily="34" charset="0"/>
                        </a:defRPr>
                      </a:lvl2pPr>
                      <a:lvl3pPr marL="1143000" indent="-228600" defTabSz="342900">
                        <a:spcBef>
                          <a:spcPct val="20000"/>
                        </a:spcBef>
                        <a:spcAft>
                          <a:spcPts val="450"/>
                        </a:spcAft>
                        <a:buClr>
                          <a:schemeClr val="tx1"/>
                        </a:buClr>
                        <a:buSzPct val="80000"/>
                        <a:buFont typeface="Wingdings 3" panose="05040102010807070707" pitchFamily="18" charset="2"/>
                        <a:defRPr sz="1000">
                          <a:solidFill>
                            <a:srgbClr val="0F496F"/>
                          </a:solidFill>
                          <a:latin typeface="Century Gothic" panose="020B0502020202020204" pitchFamily="34" charset="0"/>
                        </a:defRPr>
                      </a:lvl3pPr>
                      <a:lvl4pPr marL="1600200" indent="-228600" defTabSz="342900">
                        <a:spcBef>
                          <a:spcPct val="20000"/>
                        </a:spcBef>
                        <a:spcAft>
                          <a:spcPts val="450"/>
                        </a:spcAft>
                        <a:buClr>
                          <a:schemeClr val="tx1"/>
                        </a:buClr>
                        <a:buSzPct val="80000"/>
                        <a:buFont typeface="Wingdings 3" panose="05040102010807070707" pitchFamily="18" charset="2"/>
                        <a:defRPr sz="900">
                          <a:solidFill>
                            <a:srgbClr val="0F496F"/>
                          </a:solidFill>
                          <a:latin typeface="Century Gothic" panose="020B0502020202020204" pitchFamily="34" charset="0"/>
                        </a:defRPr>
                      </a:lvl4pPr>
                      <a:lvl5pPr marL="2057400" indent="-228600" defTabSz="342900">
                        <a:spcBef>
                          <a:spcPct val="20000"/>
                        </a:spcBef>
                        <a:spcAft>
                          <a:spcPts val="450"/>
                        </a:spcAft>
                        <a:buClr>
                          <a:schemeClr val="tx1"/>
                        </a:buClr>
                        <a:buSzPct val="80000"/>
                        <a:buFont typeface="Wingdings 3" panose="05040102010807070707" pitchFamily="18" charset="2"/>
                        <a:defRPr sz="900">
                          <a:solidFill>
                            <a:srgbClr val="0F496F"/>
                          </a:solidFill>
                          <a:latin typeface="Century Gothic" panose="020B0502020202020204" pitchFamily="34" charset="0"/>
                        </a:defRPr>
                      </a:lvl5pPr>
                      <a:lvl6pPr marL="2514600" indent="-228600" defTabSz="342900" fontAlgn="base">
                        <a:spcBef>
                          <a:spcPct val="20000"/>
                        </a:spcBef>
                        <a:spcAft>
                          <a:spcPts val="450"/>
                        </a:spcAft>
                        <a:buClr>
                          <a:schemeClr val="tx1"/>
                        </a:buClr>
                        <a:buSzPct val="80000"/>
                        <a:buFont typeface="Wingdings 3" panose="05040102010807070707" pitchFamily="18" charset="2"/>
                        <a:defRPr sz="900">
                          <a:solidFill>
                            <a:srgbClr val="0F496F"/>
                          </a:solidFill>
                          <a:latin typeface="Century Gothic" panose="020B0502020202020204" pitchFamily="34" charset="0"/>
                        </a:defRPr>
                      </a:lvl6pPr>
                      <a:lvl7pPr marL="2971800" indent="-228600" defTabSz="342900" fontAlgn="base">
                        <a:spcBef>
                          <a:spcPct val="20000"/>
                        </a:spcBef>
                        <a:spcAft>
                          <a:spcPts val="450"/>
                        </a:spcAft>
                        <a:buClr>
                          <a:schemeClr val="tx1"/>
                        </a:buClr>
                        <a:buSzPct val="80000"/>
                        <a:buFont typeface="Wingdings 3" panose="05040102010807070707" pitchFamily="18" charset="2"/>
                        <a:defRPr sz="900">
                          <a:solidFill>
                            <a:srgbClr val="0F496F"/>
                          </a:solidFill>
                          <a:latin typeface="Century Gothic" panose="020B0502020202020204" pitchFamily="34" charset="0"/>
                        </a:defRPr>
                      </a:lvl7pPr>
                      <a:lvl8pPr marL="3429000" indent="-228600" defTabSz="342900" fontAlgn="base">
                        <a:spcBef>
                          <a:spcPct val="20000"/>
                        </a:spcBef>
                        <a:spcAft>
                          <a:spcPts val="450"/>
                        </a:spcAft>
                        <a:buClr>
                          <a:schemeClr val="tx1"/>
                        </a:buClr>
                        <a:buSzPct val="80000"/>
                        <a:buFont typeface="Wingdings 3" panose="05040102010807070707" pitchFamily="18" charset="2"/>
                        <a:defRPr sz="900">
                          <a:solidFill>
                            <a:srgbClr val="0F496F"/>
                          </a:solidFill>
                          <a:latin typeface="Century Gothic" panose="020B0502020202020204" pitchFamily="34" charset="0"/>
                        </a:defRPr>
                      </a:lvl8pPr>
                      <a:lvl9pPr marL="3886200" indent="-228600" defTabSz="342900" fontAlgn="base">
                        <a:spcBef>
                          <a:spcPct val="20000"/>
                        </a:spcBef>
                        <a:spcAft>
                          <a:spcPts val="450"/>
                        </a:spcAft>
                        <a:buClr>
                          <a:schemeClr val="tx1"/>
                        </a:buClr>
                        <a:buSzPct val="80000"/>
                        <a:buFont typeface="Wingdings 3" panose="05040102010807070707" pitchFamily="18" charset="2"/>
                        <a:defRPr sz="900">
                          <a:solidFill>
                            <a:srgbClr val="0F496F"/>
                          </a:solidFill>
                          <a:latin typeface="Century Gothic" panose="020B0502020202020204" pitchFamily="34" charset="0"/>
                        </a:defRPr>
                      </a:lvl9pPr>
                    </a:lstStyle>
                    <a:p>
                      <a:pPr marL="0" marR="0" lvl="0" indent="0" algn="l" defTabSz="342900" rtl="0" eaLnBrk="1" fontAlgn="base" latinLnBrk="0" hangingPunct="1">
                        <a:lnSpc>
                          <a:spcPct val="107000"/>
                        </a:lnSpc>
                        <a:spcBef>
                          <a:spcPct val="0"/>
                        </a:spcBef>
                        <a:spcAft>
                          <a:spcPct val="0"/>
                        </a:spcAft>
                        <a:buClrTx/>
                        <a:buSzTx/>
                        <a:buFontTx/>
                        <a:buNone/>
                        <a:tabLst/>
                      </a:pPr>
                      <a:r>
                        <a:rPr kumimoji="0" lang="en-GB" altLang="en-US" sz="1600" b="0" i="0" u="none" strike="noStrike" cap="none" normalizeH="0" baseline="0" dirty="0" smtClean="0">
                          <a:ln>
                            <a:noFill/>
                          </a:ln>
                          <a:solidFill>
                            <a:srgbClr val="FFFFFF"/>
                          </a:solidFill>
                          <a:effectLst/>
                          <a:latin typeface="Calibri" panose="020F0502020204030204" pitchFamily="34" charset="0"/>
                          <a:ea typeface="MS PGothic" panose="020B0600070205080204" pitchFamily="34" charset="-128"/>
                          <a:cs typeface="Calibri" panose="020F0502020204030204" pitchFamily="34" charset="0"/>
                        </a:rPr>
                        <a:t>Cheer</a:t>
                      </a:r>
                    </a:p>
                  </a:txBody>
                  <a:tcPr marL="5358" marR="5358" marT="5358" marB="5358" anchor="b" horzOverflow="overflow">
                    <a:lnL>
                      <a:noFill/>
                    </a:lnL>
                    <a:lnR>
                      <a:noFill/>
                    </a:lnR>
                    <a:lnT>
                      <a:noFill/>
                    </a:lnT>
                    <a:lnB>
                      <a:noFill/>
                    </a:lnB>
                    <a:lnTlToBr>
                      <a:noFill/>
                    </a:lnTlToBr>
                    <a:lnBlToTr>
                      <a:noFill/>
                    </a:lnBlToTr>
                    <a:solidFill>
                      <a:schemeClr val="bg2"/>
                    </a:solidFill>
                  </a:tcPr>
                </a:tc>
                <a:extLst>
                  <a:ext uri="{0D108BD9-81ED-4DB2-BD59-A6C34878D82A}">
                    <a16:rowId xmlns:a16="http://schemas.microsoft.com/office/drawing/2014/main" val="4273790161"/>
                  </a:ext>
                </a:extLst>
              </a:tr>
              <a:tr h="303717">
                <a:tc>
                  <a:txBody>
                    <a:bodyPr/>
                    <a:lstStyle>
                      <a:lvl1pPr defTabSz="342900">
                        <a:spcBef>
                          <a:spcPct val="20000"/>
                        </a:spcBef>
                        <a:spcAft>
                          <a:spcPts val="450"/>
                        </a:spcAft>
                        <a:buClr>
                          <a:schemeClr val="tx1"/>
                        </a:buClr>
                        <a:buSzPct val="80000"/>
                        <a:buFont typeface="Wingdings 3" panose="05040102010807070707" pitchFamily="18" charset="2"/>
                        <a:defRPr sz="1300">
                          <a:solidFill>
                            <a:srgbClr val="0F496F"/>
                          </a:solidFill>
                          <a:latin typeface="Century Gothic" panose="020B0502020202020204" pitchFamily="34" charset="0"/>
                        </a:defRPr>
                      </a:lvl1pPr>
                      <a:lvl2pPr marL="742950" indent="-285750" defTabSz="342900">
                        <a:spcBef>
                          <a:spcPct val="20000"/>
                        </a:spcBef>
                        <a:spcAft>
                          <a:spcPts val="450"/>
                        </a:spcAft>
                        <a:buClr>
                          <a:schemeClr val="tx1"/>
                        </a:buClr>
                        <a:buSzPct val="80000"/>
                        <a:buFont typeface="Wingdings 3" panose="05040102010807070707" pitchFamily="18" charset="2"/>
                        <a:defRPr sz="1100">
                          <a:solidFill>
                            <a:srgbClr val="0F496F"/>
                          </a:solidFill>
                          <a:latin typeface="Century Gothic" panose="020B0502020202020204" pitchFamily="34" charset="0"/>
                        </a:defRPr>
                      </a:lvl2pPr>
                      <a:lvl3pPr marL="1143000" indent="-228600" defTabSz="342900">
                        <a:spcBef>
                          <a:spcPct val="20000"/>
                        </a:spcBef>
                        <a:spcAft>
                          <a:spcPts val="450"/>
                        </a:spcAft>
                        <a:buClr>
                          <a:schemeClr val="tx1"/>
                        </a:buClr>
                        <a:buSzPct val="80000"/>
                        <a:buFont typeface="Wingdings 3" panose="05040102010807070707" pitchFamily="18" charset="2"/>
                        <a:defRPr sz="1000">
                          <a:solidFill>
                            <a:srgbClr val="0F496F"/>
                          </a:solidFill>
                          <a:latin typeface="Century Gothic" panose="020B0502020202020204" pitchFamily="34" charset="0"/>
                        </a:defRPr>
                      </a:lvl3pPr>
                      <a:lvl4pPr marL="1600200" indent="-228600" defTabSz="342900">
                        <a:spcBef>
                          <a:spcPct val="20000"/>
                        </a:spcBef>
                        <a:spcAft>
                          <a:spcPts val="450"/>
                        </a:spcAft>
                        <a:buClr>
                          <a:schemeClr val="tx1"/>
                        </a:buClr>
                        <a:buSzPct val="80000"/>
                        <a:buFont typeface="Wingdings 3" panose="05040102010807070707" pitchFamily="18" charset="2"/>
                        <a:defRPr sz="900">
                          <a:solidFill>
                            <a:srgbClr val="0F496F"/>
                          </a:solidFill>
                          <a:latin typeface="Century Gothic" panose="020B0502020202020204" pitchFamily="34" charset="0"/>
                        </a:defRPr>
                      </a:lvl4pPr>
                      <a:lvl5pPr marL="2057400" indent="-228600" defTabSz="342900">
                        <a:spcBef>
                          <a:spcPct val="20000"/>
                        </a:spcBef>
                        <a:spcAft>
                          <a:spcPts val="450"/>
                        </a:spcAft>
                        <a:buClr>
                          <a:schemeClr val="tx1"/>
                        </a:buClr>
                        <a:buSzPct val="80000"/>
                        <a:buFont typeface="Wingdings 3" panose="05040102010807070707" pitchFamily="18" charset="2"/>
                        <a:defRPr sz="900">
                          <a:solidFill>
                            <a:srgbClr val="0F496F"/>
                          </a:solidFill>
                          <a:latin typeface="Century Gothic" panose="020B0502020202020204" pitchFamily="34" charset="0"/>
                        </a:defRPr>
                      </a:lvl5pPr>
                      <a:lvl6pPr marL="2514600" indent="-228600" defTabSz="342900" fontAlgn="base">
                        <a:spcBef>
                          <a:spcPct val="20000"/>
                        </a:spcBef>
                        <a:spcAft>
                          <a:spcPts val="450"/>
                        </a:spcAft>
                        <a:buClr>
                          <a:schemeClr val="tx1"/>
                        </a:buClr>
                        <a:buSzPct val="80000"/>
                        <a:buFont typeface="Wingdings 3" panose="05040102010807070707" pitchFamily="18" charset="2"/>
                        <a:defRPr sz="900">
                          <a:solidFill>
                            <a:srgbClr val="0F496F"/>
                          </a:solidFill>
                          <a:latin typeface="Century Gothic" panose="020B0502020202020204" pitchFamily="34" charset="0"/>
                        </a:defRPr>
                      </a:lvl6pPr>
                      <a:lvl7pPr marL="2971800" indent="-228600" defTabSz="342900" fontAlgn="base">
                        <a:spcBef>
                          <a:spcPct val="20000"/>
                        </a:spcBef>
                        <a:spcAft>
                          <a:spcPts val="450"/>
                        </a:spcAft>
                        <a:buClr>
                          <a:schemeClr val="tx1"/>
                        </a:buClr>
                        <a:buSzPct val="80000"/>
                        <a:buFont typeface="Wingdings 3" panose="05040102010807070707" pitchFamily="18" charset="2"/>
                        <a:defRPr sz="900">
                          <a:solidFill>
                            <a:srgbClr val="0F496F"/>
                          </a:solidFill>
                          <a:latin typeface="Century Gothic" panose="020B0502020202020204" pitchFamily="34" charset="0"/>
                        </a:defRPr>
                      </a:lvl7pPr>
                      <a:lvl8pPr marL="3429000" indent="-228600" defTabSz="342900" fontAlgn="base">
                        <a:spcBef>
                          <a:spcPct val="20000"/>
                        </a:spcBef>
                        <a:spcAft>
                          <a:spcPts val="450"/>
                        </a:spcAft>
                        <a:buClr>
                          <a:schemeClr val="tx1"/>
                        </a:buClr>
                        <a:buSzPct val="80000"/>
                        <a:buFont typeface="Wingdings 3" panose="05040102010807070707" pitchFamily="18" charset="2"/>
                        <a:defRPr sz="900">
                          <a:solidFill>
                            <a:srgbClr val="0F496F"/>
                          </a:solidFill>
                          <a:latin typeface="Century Gothic" panose="020B0502020202020204" pitchFamily="34" charset="0"/>
                        </a:defRPr>
                      </a:lvl8pPr>
                      <a:lvl9pPr marL="3886200" indent="-228600" defTabSz="342900" fontAlgn="base">
                        <a:spcBef>
                          <a:spcPct val="20000"/>
                        </a:spcBef>
                        <a:spcAft>
                          <a:spcPts val="450"/>
                        </a:spcAft>
                        <a:buClr>
                          <a:schemeClr val="tx1"/>
                        </a:buClr>
                        <a:buSzPct val="80000"/>
                        <a:buFont typeface="Wingdings 3" panose="05040102010807070707" pitchFamily="18" charset="2"/>
                        <a:defRPr sz="900">
                          <a:solidFill>
                            <a:srgbClr val="0F496F"/>
                          </a:solidFill>
                          <a:latin typeface="Century Gothic" panose="020B0502020202020204" pitchFamily="34" charset="0"/>
                        </a:defRPr>
                      </a:lvl9pPr>
                    </a:lstStyle>
                    <a:p>
                      <a:pPr marL="0" marR="0" lvl="0" indent="0" algn="l" defTabSz="342900" rtl="0" eaLnBrk="1" fontAlgn="base" latinLnBrk="0" hangingPunct="1">
                        <a:lnSpc>
                          <a:spcPct val="107000"/>
                        </a:lnSpc>
                        <a:spcBef>
                          <a:spcPct val="0"/>
                        </a:spcBef>
                        <a:spcAft>
                          <a:spcPct val="0"/>
                        </a:spcAft>
                        <a:buClrTx/>
                        <a:buSzTx/>
                        <a:buFontTx/>
                        <a:buNone/>
                        <a:tabLst/>
                      </a:pPr>
                      <a:r>
                        <a:rPr kumimoji="0" lang="en-GB" altLang="en-US" sz="1600" b="0" i="0" u="none" strike="noStrike" cap="none" normalizeH="0" baseline="0" dirty="0" smtClean="0">
                          <a:ln>
                            <a:noFill/>
                          </a:ln>
                          <a:solidFill>
                            <a:srgbClr val="FFFFFF"/>
                          </a:solidFill>
                          <a:effectLst/>
                          <a:latin typeface="Calibri" panose="020F0502020204030204" pitchFamily="34" charset="0"/>
                          <a:ea typeface="MS PGothic" panose="020B0600070205080204" pitchFamily="34" charset="-128"/>
                          <a:cs typeface="Calibri" panose="020F0502020204030204" pitchFamily="34" charset="0"/>
                        </a:rPr>
                        <a:t>Table Tennis</a:t>
                      </a:r>
                    </a:p>
                  </a:txBody>
                  <a:tcPr marL="5358" marR="5358" marT="5358" marB="5358" anchor="b" horzOverflow="overflow">
                    <a:lnL>
                      <a:noFill/>
                    </a:lnL>
                    <a:lnR>
                      <a:noFill/>
                    </a:lnR>
                    <a:lnT>
                      <a:noFill/>
                    </a:lnT>
                    <a:lnB>
                      <a:noFill/>
                    </a:lnB>
                    <a:lnTlToBr>
                      <a:noFill/>
                    </a:lnTlToBr>
                    <a:lnBlToTr>
                      <a:noFill/>
                    </a:lnBlToTr>
                    <a:solidFill>
                      <a:schemeClr val="bg2"/>
                    </a:solidFill>
                  </a:tcPr>
                </a:tc>
                <a:extLst>
                  <a:ext uri="{0D108BD9-81ED-4DB2-BD59-A6C34878D82A}">
                    <a16:rowId xmlns:a16="http://schemas.microsoft.com/office/drawing/2014/main" val="1495855112"/>
                  </a:ext>
                </a:extLst>
              </a:tr>
              <a:tr h="303717">
                <a:tc>
                  <a:txBody>
                    <a:bodyPr/>
                    <a:lstStyle>
                      <a:lvl1pPr defTabSz="342900">
                        <a:spcBef>
                          <a:spcPct val="20000"/>
                        </a:spcBef>
                        <a:spcAft>
                          <a:spcPts val="450"/>
                        </a:spcAft>
                        <a:buClr>
                          <a:schemeClr val="tx1"/>
                        </a:buClr>
                        <a:buSzPct val="80000"/>
                        <a:buFont typeface="Wingdings 3" panose="05040102010807070707" pitchFamily="18" charset="2"/>
                        <a:defRPr sz="1300">
                          <a:solidFill>
                            <a:srgbClr val="0F496F"/>
                          </a:solidFill>
                          <a:latin typeface="Century Gothic" panose="020B0502020202020204" pitchFamily="34" charset="0"/>
                        </a:defRPr>
                      </a:lvl1pPr>
                      <a:lvl2pPr marL="742950" indent="-285750" defTabSz="342900">
                        <a:spcBef>
                          <a:spcPct val="20000"/>
                        </a:spcBef>
                        <a:spcAft>
                          <a:spcPts val="450"/>
                        </a:spcAft>
                        <a:buClr>
                          <a:schemeClr val="tx1"/>
                        </a:buClr>
                        <a:buSzPct val="80000"/>
                        <a:buFont typeface="Wingdings 3" panose="05040102010807070707" pitchFamily="18" charset="2"/>
                        <a:defRPr sz="1100">
                          <a:solidFill>
                            <a:srgbClr val="0F496F"/>
                          </a:solidFill>
                          <a:latin typeface="Century Gothic" panose="020B0502020202020204" pitchFamily="34" charset="0"/>
                        </a:defRPr>
                      </a:lvl2pPr>
                      <a:lvl3pPr marL="1143000" indent="-228600" defTabSz="342900">
                        <a:spcBef>
                          <a:spcPct val="20000"/>
                        </a:spcBef>
                        <a:spcAft>
                          <a:spcPts val="450"/>
                        </a:spcAft>
                        <a:buClr>
                          <a:schemeClr val="tx1"/>
                        </a:buClr>
                        <a:buSzPct val="80000"/>
                        <a:buFont typeface="Wingdings 3" panose="05040102010807070707" pitchFamily="18" charset="2"/>
                        <a:defRPr sz="1000">
                          <a:solidFill>
                            <a:srgbClr val="0F496F"/>
                          </a:solidFill>
                          <a:latin typeface="Century Gothic" panose="020B0502020202020204" pitchFamily="34" charset="0"/>
                        </a:defRPr>
                      </a:lvl3pPr>
                      <a:lvl4pPr marL="1600200" indent="-228600" defTabSz="342900">
                        <a:spcBef>
                          <a:spcPct val="20000"/>
                        </a:spcBef>
                        <a:spcAft>
                          <a:spcPts val="450"/>
                        </a:spcAft>
                        <a:buClr>
                          <a:schemeClr val="tx1"/>
                        </a:buClr>
                        <a:buSzPct val="80000"/>
                        <a:buFont typeface="Wingdings 3" panose="05040102010807070707" pitchFamily="18" charset="2"/>
                        <a:defRPr sz="900">
                          <a:solidFill>
                            <a:srgbClr val="0F496F"/>
                          </a:solidFill>
                          <a:latin typeface="Century Gothic" panose="020B0502020202020204" pitchFamily="34" charset="0"/>
                        </a:defRPr>
                      </a:lvl4pPr>
                      <a:lvl5pPr marL="2057400" indent="-228600" defTabSz="342900">
                        <a:spcBef>
                          <a:spcPct val="20000"/>
                        </a:spcBef>
                        <a:spcAft>
                          <a:spcPts val="450"/>
                        </a:spcAft>
                        <a:buClr>
                          <a:schemeClr val="tx1"/>
                        </a:buClr>
                        <a:buSzPct val="80000"/>
                        <a:buFont typeface="Wingdings 3" panose="05040102010807070707" pitchFamily="18" charset="2"/>
                        <a:defRPr sz="900">
                          <a:solidFill>
                            <a:srgbClr val="0F496F"/>
                          </a:solidFill>
                          <a:latin typeface="Century Gothic" panose="020B0502020202020204" pitchFamily="34" charset="0"/>
                        </a:defRPr>
                      </a:lvl5pPr>
                      <a:lvl6pPr marL="2514600" indent="-228600" defTabSz="342900" fontAlgn="base">
                        <a:spcBef>
                          <a:spcPct val="20000"/>
                        </a:spcBef>
                        <a:spcAft>
                          <a:spcPts val="450"/>
                        </a:spcAft>
                        <a:buClr>
                          <a:schemeClr val="tx1"/>
                        </a:buClr>
                        <a:buSzPct val="80000"/>
                        <a:buFont typeface="Wingdings 3" panose="05040102010807070707" pitchFamily="18" charset="2"/>
                        <a:defRPr sz="900">
                          <a:solidFill>
                            <a:srgbClr val="0F496F"/>
                          </a:solidFill>
                          <a:latin typeface="Century Gothic" panose="020B0502020202020204" pitchFamily="34" charset="0"/>
                        </a:defRPr>
                      </a:lvl6pPr>
                      <a:lvl7pPr marL="2971800" indent="-228600" defTabSz="342900" fontAlgn="base">
                        <a:spcBef>
                          <a:spcPct val="20000"/>
                        </a:spcBef>
                        <a:spcAft>
                          <a:spcPts val="450"/>
                        </a:spcAft>
                        <a:buClr>
                          <a:schemeClr val="tx1"/>
                        </a:buClr>
                        <a:buSzPct val="80000"/>
                        <a:buFont typeface="Wingdings 3" panose="05040102010807070707" pitchFamily="18" charset="2"/>
                        <a:defRPr sz="900">
                          <a:solidFill>
                            <a:srgbClr val="0F496F"/>
                          </a:solidFill>
                          <a:latin typeface="Century Gothic" panose="020B0502020202020204" pitchFamily="34" charset="0"/>
                        </a:defRPr>
                      </a:lvl7pPr>
                      <a:lvl8pPr marL="3429000" indent="-228600" defTabSz="342900" fontAlgn="base">
                        <a:spcBef>
                          <a:spcPct val="20000"/>
                        </a:spcBef>
                        <a:spcAft>
                          <a:spcPts val="450"/>
                        </a:spcAft>
                        <a:buClr>
                          <a:schemeClr val="tx1"/>
                        </a:buClr>
                        <a:buSzPct val="80000"/>
                        <a:buFont typeface="Wingdings 3" panose="05040102010807070707" pitchFamily="18" charset="2"/>
                        <a:defRPr sz="900">
                          <a:solidFill>
                            <a:srgbClr val="0F496F"/>
                          </a:solidFill>
                          <a:latin typeface="Century Gothic" panose="020B0502020202020204" pitchFamily="34" charset="0"/>
                        </a:defRPr>
                      </a:lvl8pPr>
                      <a:lvl9pPr marL="3886200" indent="-228600" defTabSz="342900" fontAlgn="base">
                        <a:spcBef>
                          <a:spcPct val="20000"/>
                        </a:spcBef>
                        <a:spcAft>
                          <a:spcPts val="450"/>
                        </a:spcAft>
                        <a:buClr>
                          <a:schemeClr val="tx1"/>
                        </a:buClr>
                        <a:buSzPct val="80000"/>
                        <a:buFont typeface="Wingdings 3" panose="05040102010807070707" pitchFamily="18" charset="2"/>
                        <a:defRPr sz="900">
                          <a:solidFill>
                            <a:srgbClr val="0F496F"/>
                          </a:solidFill>
                          <a:latin typeface="Century Gothic" panose="020B0502020202020204" pitchFamily="34" charset="0"/>
                        </a:defRPr>
                      </a:lvl9pPr>
                    </a:lstStyle>
                    <a:p>
                      <a:pPr marL="0" marR="0" lvl="0" indent="0" algn="l" defTabSz="342900" rtl="0" eaLnBrk="1" fontAlgn="base" latinLnBrk="0" hangingPunct="1">
                        <a:lnSpc>
                          <a:spcPct val="107000"/>
                        </a:lnSpc>
                        <a:spcBef>
                          <a:spcPct val="0"/>
                        </a:spcBef>
                        <a:spcAft>
                          <a:spcPct val="0"/>
                        </a:spcAft>
                        <a:buClrTx/>
                        <a:buSzTx/>
                        <a:buFontTx/>
                        <a:buNone/>
                        <a:tabLst/>
                      </a:pPr>
                      <a:r>
                        <a:rPr kumimoji="0" lang="en-GB" altLang="en-US" sz="1600" b="0" i="0" u="none" strike="noStrike" cap="none" normalizeH="0" baseline="0" dirty="0" smtClean="0">
                          <a:ln>
                            <a:noFill/>
                          </a:ln>
                          <a:solidFill>
                            <a:srgbClr val="FFFFFF"/>
                          </a:solidFill>
                          <a:effectLst/>
                          <a:latin typeface="Calibri" panose="020F0502020204030204" pitchFamily="34" charset="0"/>
                          <a:ea typeface="MS PGothic" panose="020B0600070205080204" pitchFamily="34" charset="-128"/>
                          <a:cs typeface="Calibri" panose="020F0502020204030204" pitchFamily="34" charset="0"/>
                        </a:rPr>
                        <a:t>Volleyball</a:t>
                      </a:r>
                    </a:p>
                  </a:txBody>
                  <a:tcPr marL="5358" marR="5358" marT="5358" marB="5358" anchor="b" horzOverflow="overflow">
                    <a:lnL>
                      <a:noFill/>
                    </a:lnL>
                    <a:lnR>
                      <a:noFill/>
                    </a:lnR>
                    <a:lnT>
                      <a:noFill/>
                    </a:lnT>
                    <a:lnB>
                      <a:noFill/>
                    </a:lnB>
                    <a:lnTlToBr>
                      <a:noFill/>
                    </a:lnTlToBr>
                    <a:lnBlToTr>
                      <a:noFill/>
                    </a:lnBlToTr>
                    <a:solidFill>
                      <a:schemeClr val="bg2"/>
                    </a:solidFill>
                  </a:tcPr>
                </a:tc>
                <a:extLst>
                  <a:ext uri="{0D108BD9-81ED-4DB2-BD59-A6C34878D82A}">
                    <a16:rowId xmlns:a16="http://schemas.microsoft.com/office/drawing/2014/main" val="699844011"/>
                  </a:ext>
                </a:extLst>
              </a:tr>
              <a:tr h="303717">
                <a:tc>
                  <a:txBody>
                    <a:bodyPr/>
                    <a:lstStyle>
                      <a:lvl1pPr defTabSz="342900">
                        <a:spcBef>
                          <a:spcPct val="20000"/>
                        </a:spcBef>
                        <a:spcAft>
                          <a:spcPts val="450"/>
                        </a:spcAft>
                        <a:buClr>
                          <a:schemeClr val="tx1"/>
                        </a:buClr>
                        <a:buSzPct val="80000"/>
                        <a:buFont typeface="Wingdings 3" panose="05040102010807070707" pitchFamily="18" charset="2"/>
                        <a:defRPr sz="1300">
                          <a:solidFill>
                            <a:srgbClr val="0F496F"/>
                          </a:solidFill>
                          <a:latin typeface="Century Gothic" panose="020B0502020202020204" pitchFamily="34" charset="0"/>
                        </a:defRPr>
                      </a:lvl1pPr>
                      <a:lvl2pPr marL="742950" indent="-285750" defTabSz="342900">
                        <a:spcBef>
                          <a:spcPct val="20000"/>
                        </a:spcBef>
                        <a:spcAft>
                          <a:spcPts val="450"/>
                        </a:spcAft>
                        <a:buClr>
                          <a:schemeClr val="tx1"/>
                        </a:buClr>
                        <a:buSzPct val="80000"/>
                        <a:buFont typeface="Wingdings 3" panose="05040102010807070707" pitchFamily="18" charset="2"/>
                        <a:defRPr sz="1100">
                          <a:solidFill>
                            <a:srgbClr val="0F496F"/>
                          </a:solidFill>
                          <a:latin typeface="Century Gothic" panose="020B0502020202020204" pitchFamily="34" charset="0"/>
                        </a:defRPr>
                      </a:lvl2pPr>
                      <a:lvl3pPr marL="1143000" indent="-228600" defTabSz="342900">
                        <a:spcBef>
                          <a:spcPct val="20000"/>
                        </a:spcBef>
                        <a:spcAft>
                          <a:spcPts val="450"/>
                        </a:spcAft>
                        <a:buClr>
                          <a:schemeClr val="tx1"/>
                        </a:buClr>
                        <a:buSzPct val="80000"/>
                        <a:buFont typeface="Wingdings 3" panose="05040102010807070707" pitchFamily="18" charset="2"/>
                        <a:defRPr sz="1000">
                          <a:solidFill>
                            <a:srgbClr val="0F496F"/>
                          </a:solidFill>
                          <a:latin typeface="Century Gothic" panose="020B0502020202020204" pitchFamily="34" charset="0"/>
                        </a:defRPr>
                      </a:lvl3pPr>
                      <a:lvl4pPr marL="1600200" indent="-228600" defTabSz="342900">
                        <a:spcBef>
                          <a:spcPct val="20000"/>
                        </a:spcBef>
                        <a:spcAft>
                          <a:spcPts val="450"/>
                        </a:spcAft>
                        <a:buClr>
                          <a:schemeClr val="tx1"/>
                        </a:buClr>
                        <a:buSzPct val="80000"/>
                        <a:buFont typeface="Wingdings 3" panose="05040102010807070707" pitchFamily="18" charset="2"/>
                        <a:defRPr sz="900">
                          <a:solidFill>
                            <a:srgbClr val="0F496F"/>
                          </a:solidFill>
                          <a:latin typeface="Century Gothic" panose="020B0502020202020204" pitchFamily="34" charset="0"/>
                        </a:defRPr>
                      </a:lvl4pPr>
                      <a:lvl5pPr marL="2057400" indent="-228600" defTabSz="342900">
                        <a:spcBef>
                          <a:spcPct val="20000"/>
                        </a:spcBef>
                        <a:spcAft>
                          <a:spcPts val="450"/>
                        </a:spcAft>
                        <a:buClr>
                          <a:schemeClr val="tx1"/>
                        </a:buClr>
                        <a:buSzPct val="80000"/>
                        <a:buFont typeface="Wingdings 3" panose="05040102010807070707" pitchFamily="18" charset="2"/>
                        <a:defRPr sz="900">
                          <a:solidFill>
                            <a:srgbClr val="0F496F"/>
                          </a:solidFill>
                          <a:latin typeface="Century Gothic" panose="020B0502020202020204" pitchFamily="34" charset="0"/>
                        </a:defRPr>
                      </a:lvl5pPr>
                      <a:lvl6pPr marL="2514600" indent="-228600" defTabSz="342900" fontAlgn="base">
                        <a:spcBef>
                          <a:spcPct val="20000"/>
                        </a:spcBef>
                        <a:spcAft>
                          <a:spcPts val="450"/>
                        </a:spcAft>
                        <a:buClr>
                          <a:schemeClr val="tx1"/>
                        </a:buClr>
                        <a:buSzPct val="80000"/>
                        <a:buFont typeface="Wingdings 3" panose="05040102010807070707" pitchFamily="18" charset="2"/>
                        <a:defRPr sz="900">
                          <a:solidFill>
                            <a:srgbClr val="0F496F"/>
                          </a:solidFill>
                          <a:latin typeface="Century Gothic" panose="020B0502020202020204" pitchFamily="34" charset="0"/>
                        </a:defRPr>
                      </a:lvl6pPr>
                      <a:lvl7pPr marL="2971800" indent="-228600" defTabSz="342900" fontAlgn="base">
                        <a:spcBef>
                          <a:spcPct val="20000"/>
                        </a:spcBef>
                        <a:spcAft>
                          <a:spcPts val="450"/>
                        </a:spcAft>
                        <a:buClr>
                          <a:schemeClr val="tx1"/>
                        </a:buClr>
                        <a:buSzPct val="80000"/>
                        <a:buFont typeface="Wingdings 3" panose="05040102010807070707" pitchFamily="18" charset="2"/>
                        <a:defRPr sz="900">
                          <a:solidFill>
                            <a:srgbClr val="0F496F"/>
                          </a:solidFill>
                          <a:latin typeface="Century Gothic" panose="020B0502020202020204" pitchFamily="34" charset="0"/>
                        </a:defRPr>
                      </a:lvl7pPr>
                      <a:lvl8pPr marL="3429000" indent="-228600" defTabSz="342900" fontAlgn="base">
                        <a:spcBef>
                          <a:spcPct val="20000"/>
                        </a:spcBef>
                        <a:spcAft>
                          <a:spcPts val="450"/>
                        </a:spcAft>
                        <a:buClr>
                          <a:schemeClr val="tx1"/>
                        </a:buClr>
                        <a:buSzPct val="80000"/>
                        <a:buFont typeface="Wingdings 3" panose="05040102010807070707" pitchFamily="18" charset="2"/>
                        <a:defRPr sz="900">
                          <a:solidFill>
                            <a:srgbClr val="0F496F"/>
                          </a:solidFill>
                          <a:latin typeface="Century Gothic" panose="020B0502020202020204" pitchFamily="34" charset="0"/>
                        </a:defRPr>
                      </a:lvl8pPr>
                      <a:lvl9pPr marL="3886200" indent="-228600" defTabSz="342900" fontAlgn="base">
                        <a:spcBef>
                          <a:spcPct val="20000"/>
                        </a:spcBef>
                        <a:spcAft>
                          <a:spcPts val="450"/>
                        </a:spcAft>
                        <a:buClr>
                          <a:schemeClr val="tx1"/>
                        </a:buClr>
                        <a:buSzPct val="80000"/>
                        <a:buFont typeface="Wingdings 3" panose="05040102010807070707" pitchFamily="18" charset="2"/>
                        <a:defRPr sz="900">
                          <a:solidFill>
                            <a:srgbClr val="0F496F"/>
                          </a:solidFill>
                          <a:latin typeface="Century Gothic" panose="020B0502020202020204" pitchFamily="34" charset="0"/>
                        </a:defRPr>
                      </a:lvl9pPr>
                    </a:lstStyle>
                    <a:p>
                      <a:pPr marL="0" marR="0" lvl="0" indent="0" algn="l" defTabSz="342900" rtl="0" eaLnBrk="1" fontAlgn="base" latinLnBrk="0" hangingPunct="1">
                        <a:lnSpc>
                          <a:spcPct val="107000"/>
                        </a:lnSpc>
                        <a:spcBef>
                          <a:spcPct val="0"/>
                        </a:spcBef>
                        <a:spcAft>
                          <a:spcPct val="0"/>
                        </a:spcAft>
                        <a:buClrTx/>
                        <a:buSzTx/>
                        <a:buFontTx/>
                        <a:buNone/>
                        <a:tabLst/>
                      </a:pPr>
                      <a:r>
                        <a:rPr kumimoji="0" lang="en-GB" altLang="en-US" sz="1600" b="0" i="0" u="none" strike="noStrike" cap="none" normalizeH="0" baseline="0" dirty="0" smtClean="0">
                          <a:ln>
                            <a:noFill/>
                          </a:ln>
                          <a:solidFill>
                            <a:srgbClr val="FFFFFF"/>
                          </a:solidFill>
                          <a:effectLst/>
                          <a:latin typeface="Calibri" panose="020F0502020204030204" pitchFamily="34" charset="0"/>
                          <a:ea typeface="MS PGothic" panose="020B0600070205080204" pitchFamily="34" charset="-128"/>
                          <a:cs typeface="Calibri" panose="020F0502020204030204" pitchFamily="34" charset="0"/>
                        </a:rPr>
                        <a:t>S1 Football</a:t>
                      </a:r>
                    </a:p>
                  </a:txBody>
                  <a:tcPr marL="5358" marR="5358" marT="5358" marB="5358" anchor="b" horzOverflow="overflow">
                    <a:lnL>
                      <a:noFill/>
                    </a:lnL>
                    <a:lnR>
                      <a:noFill/>
                    </a:lnR>
                    <a:lnT>
                      <a:noFill/>
                    </a:lnT>
                    <a:lnB>
                      <a:noFill/>
                    </a:lnB>
                    <a:lnTlToBr>
                      <a:noFill/>
                    </a:lnTlToBr>
                    <a:lnBlToTr>
                      <a:noFill/>
                    </a:lnBlToTr>
                    <a:solidFill>
                      <a:schemeClr val="bg2"/>
                    </a:solidFill>
                  </a:tcPr>
                </a:tc>
                <a:extLst>
                  <a:ext uri="{0D108BD9-81ED-4DB2-BD59-A6C34878D82A}">
                    <a16:rowId xmlns:a16="http://schemas.microsoft.com/office/drawing/2014/main" val="3395207840"/>
                  </a:ext>
                </a:extLst>
              </a:tr>
              <a:tr h="303717">
                <a:tc>
                  <a:txBody>
                    <a:bodyPr/>
                    <a:lstStyle>
                      <a:lvl1pPr defTabSz="342900">
                        <a:spcBef>
                          <a:spcPct val="20000"/>
                        </a:spcBef>
                        <a:spcAft>
                          <a:spcPts val="450"/>
                        </a:spcAft>
                        <a:buClr>
                          <a:schemeClr val="tx1"/>
                        </a:buClr>
                        <a:buSzPct val="80000"/>
                        <a:buFont typeface="Wingdings 3" panose="05040102010807070707" pitchFamily="18" charset="2"/>
                        <a:defRPr sz="1300">
                          <a:solidFill>
                            <a:srgbClr val="0F496F"/>
                          </a:solidFill>
                          <a:latin typeface="Century Gothic" panose="020B0502020202020204" pitchFamily="34" charset="0"/>
                        </a:defRPr>
                      </a:lvl1pPr>
                      <a:lvl2pPr marL="742950" indent="-285750" defTabSz="342900">
                        <a:spcBef>
                          <a:spcPct val="20000"/>
                        </a:spcBef>
                        <a:spcAft>
                          <a:spcPts val="450"/>
                        </a:spcAft>
                        <a:buClr>
                          <a:schemeClr val="tx1"/>
                        </a:buClr>
                        <a:buSzPct val="80000"/>
                        <a:buFont typeface="Wingdings 3" panose="05040102010807070707" pitchFamily="18" charset="2"/>
                        <a:defRPr sz="1100">
                          <a:solidFill>
                            <a:srgbClr val="0F496F"/>
                          </a:solidFill>
                          <a:latin typeface="Century Gothic" panose="020B0502020202020204" pitchFamily="34" charset="0"/>
                        </a:defRPr>
                      </a:lvl2pPr>
                      <a:lvl3pPr marL="1143000" indent="-228600" defTabSz="342900">
                        <a:spcBef>
                          <a:spcPct val="20000"/>
                        </a:spcBef>
                        <a:spcAft>
                          <a:spcPts val="450"/>
                        </a:spcAft>
                        <a:buClr>
                          <a:schemeClr val="tx1"/>
                        </a:buClr>
                        <a:buSzPct val="80000"/>
                        <a:buFont typeface="Wingdings 3" panose="05040102010807070707" pitchFamily="18" charset="2"/>
                        <a:defRPr sz="1000">
                          <a:solidFill>
                            <a:srgbClr val="0F496F"/>
                          </a:solidFill>
                          <a:latin typeface="Century Gothic" panose="020B0502020202020204" pitchFamily="34" charset="0"/>
                        </a:defRPr>
                      </a:lvl3pPr>
                      <a:lvl4pPr marL="1600200" indent="-228600" defTabSz="342900">
                        <a:spcBef>
                          <a:spcPct val="20000"/>
                        </a:spcBef>
                        <a:spcAft>
                          <a:spcPts val="450"/>
                        </a:spcAft>
                        <a:buClr>
                          <a:schemeClr val="tx1"/>
                        </a:buClr>
                        <a:buSzPct val="80000"/>
                        <a:buFont typeface="Wingdings 3" panose="05040102010807070707" pitchFamily="18" charset="2"/>
                        <a:defRPr sz="900">
                          <a:solidFill>
                            <a:srgbClr val="0F496F"/>
                          </a:solidFill>
                          <a:latin typeface="Century Gothic" panose="020B0502020202020204" pitchFamily="34" charset="0"/>
                        </a:defRPr>
                      </a:lvl4pPr>
                      <a:lvl5pPr marL="2057400" indent="-228600" defTabSz="342900">
                        <a:spcBef>
                          <a:spcPct val="20000"/>
                        </a:spcBef>
                        <a:spcAft>
                          <a:spcPts val="450"/>
                        </a:spcAft>
                        <a:buClr>
                          <a:schemeClr val="tx1"/>
                        </a:buClr>
                        <a:buSzPct val="80000"/>
                        <a:buFont typeface="Wingdings 3" panose="05040102010807070707" pitchFamily="18" charset="2"/>
                        <a:defRPr sz="900">
                          <a:solidFill>
                            <a:srgbClr val="0F496F"/>
                          </a:solidFill>
                          <a:latin typeface="Century Gothic" panose="020B0502020202020204" pitchFamily="34" charset="0"/>
                        </a:defRPr>
                      </a:lvl5pPr>
                      <a:lvl6pPr marL="2514600" indent="-228600" defTabSz="342900" fontAlgn="base">
                        <a:spcBef>
                          <a:spcPct val="20000"/>
                        </a:spcBef>
                        <a:spcAft>
                          <a:spcPts val="450"/>
                        </a:spcAft>
                        <a:buClr>
                          <a:schemeClr val="tx1"/>
                        </a:buClr>
                        <a:buSzPct val="80000"/>
                        <a:buFont typeface="Wingdings 3" panose="05040102010807070707" pitchFamily="18" charset="2"/>
                        <a:defRPr sz="900">
                          <a:solidFill>
                            <a:srgbClr val="0F496F"/>
                          </a:solidFill>
                          <a:latin typeface="Century Gothic" panose="020B0502020202020204" pitchFamily="34" charset="0"/>
                        </a:defRPr>
                      </a:lvl6pPr>
                      <a:lvl7pPr marL="2971800" indent="-228600" defTabSz="342900" fontAlgn="base">
                        <a:spcBef>
                          <a:spcPct val="20000"/>
                        </a:spcBef>
                        <a:spcAft>
                          <a:spcPts val="450"/>
                        </a:spcAft>
                        <a:buClr>
                          <a:schemeClr val="tx1"/>
                        </a:buClr>
                        <a:buSzPct val="80000"/>
                        <a:buFont typeface="Wingdings 3" panose="05040102010807070707" pitchFamily="18" charset="2"/>
                        <a:defRPr sz="900">
                          <a:solidFill>
                            <a:srgbClr val="0F496F"/>
                          </a:solidFill>
                          <a:latin typeface="Century Gothic" panose="020B0502020202020204" pitchFamily="34" charset="0"/>
                        </a:defRPr>
                      </a:lvl7pPr>
                      <a:lvl8pPr marL="3429000" indent="-228600" defTabSz="342900" fontAlgn="base">
                        <a:spcBef>
                          <a:spcPct val="20000"/>
                        </a:spcBef>
                        <a:spcAft>
                          <a:spcPts val="450"/>
                        </a:spcAft>
                        <a:buClr>
                          <a:schemeClr val="tx1"/>
                        </a:buClr>
                        <a:buSzPct val="80000"/>
                        <a:buFont typeface="Wingdings 3" panose="05040102010807070707" pitchFamily="18" charset="2"/>
                        <a:defRPr sz="900">
                          <a:solidFill>
                            <a:srgbClr val="0F496F"/>
                          </a:solidFill>
                          <a:latin typeface="Century Gothic" panose="020B0502020202020204" pitchFamily="34" charset="0"/>
                        </a:defRPr>
                      </a:lvl8pPr>
                      <a:lvl9pPr marL="3886200" indent="-228600" defTabSz="342900" fontAlgn="base">
                        <a:spcBef>
                          <a:spcPct val="20000"/>
                        </a:spcBef>
                        <a:spcAft>
                          <a:spcPts val="450"/>
                        </a:spcAft>
                        <a:buClr>
                          <a:schemeClr val="tx1"/>
                        </a:buClr>
                        <a:buSzPct val="80000"/>
                        <a:buFont typeface="Wingdings 3" panose="05040102010807070707" pitchFamily="18" charset="2"/>
                        <a:defRPr sz="900">
                          <a:solidFill>
                            <a:srgbClr val="0F496F"/>
                          </a:solidFill>
                          <a:latin typeface="Century Gothic" panose="020B0502020202020204" pitchFamily="34" charset="0"/>
                        </a:defRPr>
                      </a:lvl9pPr>
                    </a:lstStyle>
                    <a:p>
                      <a:pPr marL="0" marR="0" lvl="0" indent="0" algn="l" defTabSz="342900" rtl="0" eaLnBrk="1" fontAlgn="base" latinLnBrk="0" hangingPunct="1">
                        <a:lnSpc>
                          <a:spcPct val="107000"/>
                        </a:lnSpc>
                        <a:spcBef>
                          <a:spcPct val="0"/>
                        </a:spcBef>
                        <a:spcAft>
                          <a:spcPct val="0"/>
                        </a:spcAft>
                        <a:buClrTx/>
                        <a:buSzTx/>
                        <a:buFontTx/>
                        <a:buNone/>
                        <a:tabLst/>
                      </a:pPr>
                      <a:r>
                        <a:rPr kumimoji="0" lang="en-GB" altLang="en-US" sz="1600" b="0" i="0" u="none" strike="noStrike" cap="none" normalizeH="0" baseline="0" dirty="0" smtClean="0">
                          <a:ln>
                            <a:noFill/>
                          </a:ln>
                          <a:solidFill>
                            <a:srgbClr val="FFFFFF"/>
                          </a:solidFill>
                          <a:effectLst/>
                          <a:latin typeface="Calibri" panose="020F0502020204030204" pitchFamily="34" charset="0"/>
                          <a:ea typeface="MS PGothic" panose="020B0600070205080204" pitchFamily="34" charset="-128"/>
                          <a:cs typeface="Calibri" panose="020F0502020204030204" pitchFamily="34" charset="0"/>
                        </a:rPr>
                        <a:t>Girls Football</a:t>
                      </a:r>
                    </a:p>
                  </a:txBody>
                  <a:tcPr marL="5358" marR="5358" marT="5358" marB="5358" anchor="b" horzOverflow="overflow">
                    <a:lnL>
                      <a:noFill/>
                    </a:lnL>
                    <a:lnR>
                      <a:noFill/>
                    </a:lnR>
                    <a:lnT>
                      <a:noFill/>
                    </a:lnT>
                    <a:lnB>
                      <a:noFill/>
                    </a:lnB>
                    <a:lnTlToBr>
                      <a:noFill/>
                    </a:lnTlToBr>
                    <a:lnBlToTr>
                      <a:noFill/>
                    </a:lnBlToTr>
                    <a:solidFill>
                      <a:schemeClr val="bg2"/>
                    </a:solidFill>
                  </a:tcPr>
                </a:tc>
                <a:extLst>
                  <a:ext uri="{0D108BD9-81ED-4DB2-BD59-A6C34878D82A}">
                    <a16:rowId xmlns:a16="http://schemas.microsoft.com/office/drawing/2014/main" val="2218828852"/>
                  </a:ext>
                </a:extLst>
              </a:tr>
              <a:tr h="303717">
                <a:tc>
                  <a:txBody>
                    <a:bodyPr/>
                    <a:lstStyle>
                      <a:lvl1pPr defTabSz="342900">
                        <a:spcBef>
                          <a:spcPct val="20000"/>
                        </a:spcBef>
                        <a:spcAft>
                          <a:spcPts val="450"/>
                        </a:spcAft>
                        <a:buClr>
                          <a:schemeClr val="tx1"/>
                        </a:buClr>
                        <a:buSzPct val="80000"/>
                        <a:buFont typeface="Wingdings 3" panose="05040102010807070707" pitchFamily="18" charset="2"/>
                        <a:defRPr sz="1300">
                          <a:solidFill>
                            <a:srgbClr val="0F496F"/>
                          </a:solidFill>
                          <a:latin typeface="Century Gothic" panose="020B0502020202020204" pitchFamily="34" charset="0"/>
                        </a:defRPr>
                      </a:lvl1pPr>
                      <a:lvl2pPr marL="742950" indent="-285750" defTabSz="342900">
                        <a:spcBef>
                          <a:spcPct val="20000"/>
                        </a:spcBef>
                        <a:spcAft>
                          <a:spcPts val="450"/>
                        </a:spcAft>
                        <a:buClr>
                          <a:schemeClr val="tx1"/>
                        </a:buClr>
                        <a:buSzPct val="80000"/>
                        <a:buFont typeface="Wingdings 3" panose="05040102010807070707" pitchFamily="18" charset="2"/>
                        <a:defRPr sz="1100">
                          <a:solidFill>
                            <a:srgbClr val="0F496F"/>
                          </a:solidFill>
                          <a:latin typeface="Century Gothic" panose="020B0502020202020204" pitchFamily="34" charset="0"/>
                        </a:defRPr>
                      </a:lvl2pPr>
                      <a:lvl3pPr marL="1143000" indent="-228600" defTabSz="342900">
                        <a:spcBef>
                          <a:spcPct val="20000"/>
                        </a:spcBef>
                        <a:spcAft>
                          <a:spcPts val="450"/>
                        </a:spcAft>
                        <a:buClr>
                          <a:schemeClr val="tx1"/>
                        </a:buClr>
                        <a:buSzPct val="80000"/>
                        <a:buFont typeface="Wingdings 3" panose="05040102010807070707" pitchFamily="18" charset="2"/>
                        <a:defRPr sz="1000">
                          <a:solidFill>
                            <a:srgbClr val="0F496F"/>
                          </a:solidFill>
                          <a:latin typeface="Century Gothic" panose="020B0502020202020204" pitchFamily="34" charset="0"/>
                        </a:defRPr>
                      </a:lvl3pPr>
                      <a:lvl4pPr marL="1600200" indent="-228600" defTabSz="342900">
                        <a:spcBef>
                          <a:spcPct val="20000"/>
                        </a:spcBef>
                        <a:spcAft>
                          <a:spcPts val="450"/>
                        </a:spcAft>
                        <a:buClr>
                          <a:schemeClr val="tx1"/>
                        </a:buClr>
                        <a:buSzPct val="80000"/>
                        <a:buFont typeface="Wingdings 3" panose="05040102010807070707" pitchFamily="18" charset="2"/>
                        <a:defRPr sz="900">
                          <a:solidFill>
                            <a:srgbClr val="0F496F"/>
                          </a:solidFill>
                          <a:latin typeface="Century Gothic" panose="020B0502020202020204" pitchFamily="34" charset="0"/>
                        </a:defRPr>
                      </a:lvl4pPr>
                      <a:lvl5pPr marL="2057400" indent="-228600" defTabSz="342900">
                        <a:spcBef>
                          <a:spcPct val="20000"/>
                        </a:spcBef>
                        <a:spcAft>
                          <a:spcPts val="450"/>
                        </a:spcAft>
                        <a:buClr>
                          <a:schemeClr val="tx1"/>
                        </a:buClr>
                        <a:buSzPct val="80000"/>
                        <a:buFont typeface="Wingdings 3" panose="05040102010807070707" pitchFamily="18" charset="2"/>
                        <a:defRPr sz="900">
                          <a:solidFill>
                            <a:srgbClr val="0F496F"/>
                          </a:solidFill>
                          <a:latin typeface="Century Gothic" panose="020B0502020202020204" pitchFamily="34" charset="0"/>
                        </a:defRPr>
                      </a:lvl5pPr>
                      <a:lvl6pPr marL="2514600" indent="-228600" defTabSz="342900" fontAlgn="base">
                        <a:spcBef>
                          <a:spcPct val="20000"/>
                        </a:spcBef>
                        <a:spcAft>
                          <a:spcPts val="450"/>
                        </a:spcAft>
                        <a:buClr>
                          <a:schemeClr val="tx1"/>
                        </a:buClr>
                        <a:buSzPct val="80000"/>
                        <a:buFont typeface="Wingdings 3" panose="05040102010807070707" pitchFamily="18" charset="2"/>
                        <a:defRPr sz="900">
                          <a:solidFill>
                            <a:srgbClr val="0F496F"/>
                          </a:solidFill>
                          <a:latin typeface="Century Gothic" panose="020B0502020202020204" pitchFamily="34" charset="0"/>
                        </a:defRPr>
                      </a:lvl6pPr>
                      <a:lvl7pPr marL="2971800" indent="-228600" defTabSz="342900" fontAlgn="base">
                        <a:spcBef>
                          <a:spcPct val="20000"/>
                        </a:spcBef>
                        <a:spcAft>
                          <a:spcPts val="450"/>
                        </a:spcAft>
                        <a:buClr>
                          <a:schemeClr val="tx1"/>
                        </a:buClr>
                        <a:buSzPct val="80000"/>
                        <a:buFont typeface="Wingdings 3" panose="05040102010807070707" pitchFamily="18" charset="2"/>
                        <a:defRPr sz="900">
                          <a:solidFill>
                            <a:srgbClr val="0F496F"/>
                          </a:solidFill>
                          <a:latin typeface="Century Gothic" panose="020B0502020202020204" pitchFamily="34" charset="0"/>
                        </a:defRPr>
                      </a:lvl7pPr>
                      <a:lvl8pPr marL="3429000" indent="-228600" defTabSz="342900" fontAlgn="base">
                        <a:spcBef>
                          <a:spcPct val="20000"/>
                        </a:spcBef>
                        <a:spcAft>
                          <a:spcPts val="450"/>
                        </a:spcAft>
                        <a:buClr>
                          <a:schemeClr val="tx1"/>
                        </a:buClr>
                        <a:buSzPct val="80000"/>
                        <a:buFont typeface="Wingdings 3" panose="05040102010807070707" pitchFamily="18" charset="2"/>
                        <a:defRPr sz="900">
                          <a:solidFill>
                            <a:srgbClr val="0F496F"/>
                          </a:solidFill>
                          <a:latin typeface="Century Gothic" panose="020B0502020202020204" pitchFamily="34" charset="0"/>
                        </a:defRPr>
                      </a:lvl8pPr>
                      <a:lvl9pPr marL="3886200" indent="-228600" defTabSz="342900" fontAlgn="base">
                        <a:spcBef>
                          <a:spcPct val="20000"/>
                        </a:spcBef>
                        <a:spcAft>
                          <a:spcPts val="450"/>
                        </a:spcAft>
                        <a:buClr>
                          <a:schemeClr val="tx1"/>
                        </a:buClr>
                        <a:buSzPct val="80000"/>
                        <a:buFont typeface="Wingdings 3" panose="05040102010807070707" pitchFamily="18" charset="2"/>
                        <a:defRPr sz="900">
                          <a:solidFill>
                            <a:srgbClr val="0F496F"/>
                          </a:solidFill>
                          <a:latin typeface="Century Gothic" panose="020B0502020202020204" pitchFamily="34" charset="0"/>
                        </a:defRPr>
                      </a:lvl9pPr>
                    </a:lstStyle>
                    <a:p>
                      <a:pPr marL="0" marR="0" lvl="0" indent="0" algn="l" defTabSz="342900" rtl="0" eaLnBrk="1" fontAlgn="base" latinLnBrk="0" hangingPunct="1">
                        <a:lnSpc>
                          <a:spcPct val="107000"/>
                        </a:lnSpc>
                        <a:spcBef>
                          <a:spcPct val="0"/>
                        </a:spcBef>
                        <a:spcAft>
                          <a:spcPct val="0"/>
                        </a:spcAft>
                        <a:buClrTx/>
                        <a:buSzTx/>
                        <a:buFontTx/>
                        <a:buNone/>
                        <a:tabLst/>
                      </a:pPr>
                      <a:r>
                        <a:rPr kumimoji="0" lang="en-GB" altLang="en-US" sz="1600" b="0" i="0" u="none" strike="noStrike" cap="none" normalizeH="0" baseline="0" dirty="0" smtClean="0">
                          <a:ln>
                            <a:noFill/>
                          </a:ln>
                          <a:solidFill>
                            <a:srgbClr val="FFFFFF"/>
                          </a:solidFill>
                          <a:effectLst/>
                          <a:latin typeface="Calibri" panose="020F0502020204030204" pitchFamily="34" charset="0"/>
                          <a:ea typeface="MS PGothic" panose="020B0600070205080204" pitchFamily="34" charset="-128"/>
                          <a:cs typeface="Calibri" panose="020F0502020204030204" pitchFamily="34" charset="0"/>
                        </a:rPr>
                        <a:t>Rugby</a:t>
                      </a:r>
                    </a:p>
                  </a:txBody>
                  <a:tcPr marL="5358" marR="5358" marT="5358" marB="5358" anchor="b" horzOverflow="overflow">
                    <a:lnL>
                      <a:noFill/>
                    </a:lnL>
                    <a:lnR>
                      <a:noFill/>
                    </a:lnR>
                    <a:lnT>
                      <a:noFill/>
                    </a:lnT>
                    <a:lnB>
                      <a:noFill/>
                    </a:lnB>
                    <a:lnTlToBr>
                      <a:noFill/>
                    </a:lnTlToBr>
                    <a:lnBlToTr>
                      <a:noFill/>
                    </a:lnBlToTr>
                    <a:solidFill>
                      <a:schemeClr val="bg2"/>
                    </a:solidFill>
                  </a:tcPr>
                </a:tc>
                <a:extLst>
                  <a:ext uri="{0D108BD9-81ED-4DB2-BD59-A6C34878D82A}">
                    <a16:rowId xmlns:a16="http://schemas.microsoft.com/office/drawing/2014/main" val="3701556743"/>
                  </a:ext>
                </a:extLst>
              </a:tr>
              <a:tr h="303717">
                <a:tc>
                  <a:txBody>
                    <a:bodyPr/>
                    <a:lstStyle>
                      <a:lvl1pPr defTabSz="342900">
                        <a:spcBef>
                          <a:spcPct val="20000"/>
                        </a:spcBef>
                        <a:spcAft>
                          <a:spcPts val="450"/>
                        </a:spcAft>
                        <a:buClr>
                          <a:schemeClr val="tx1"/>
                        </a:buClr>
                        <a:buSzPct val="80000"/>
                        <a:buFont typeface="Wingdings 3" panose="05040102010807070707" pitchFamily="18" charset="2"/>
                        <a:defRPr sz="1300">
                          <a:solidFill>
                            <a:srgbClr val="0F496F"/>
                          </a:solidFill>
                          <a:latin typeface="Century Gothic" panose="020B0502020202020204" pitchFamily="34" charset="0"/>
                        </a:defRPr>
                      </a:lvl1pPr>
                      <a:lvl2pPr marL="742950" indent="-285750" defTabSz="342900">
                        <a:spcBef>
                          <a:spcPct val="20000"/>
                        </a:spcBef>
                        <a:spcAft>
                          <a:spcPts val="450"/>
                        </a:spcAft>
                        <a:buClr>
                          <a:schemeClr val="tx1"/>
                        </a:buClr>
                        <a:buSzPct val="80000"/>
                        <a:buFont typeface="Wingdings 3" panose="05040102010807070707" pitchFamily="18" charset="2"/>
                        <a:defRPr sz="1100">
                          <a:solidFill>
                            <a:srgbClr val="0F496F"/>
                          </a:solidFill>
                          <a:latin typeface="Century Gothic" panose="020B0502020202020204" pitchFamily="34" charset="0"/>
                        </a:defRPr>
                      </a:lvl2pPr>
                      <a:lvl3pPr marL="1143000" indent="-228600" defTabSz="342900">
                        <a:spcBef>
                          <a:spcPct val="20000"/>
                        </a:spcBef>
                        <a:spcAft>
                          <a:spcPts val="450"/>
                        </a:spcAft>
                        <a:buClr>
                          <a:schemeClr val="tx1"/>
                        </a:buClr>
                        <a:buSzPct val="80000"/>
                        <a:buFont typeface="Wingdings 3" panose="05040102010807070707" pitchFamily="18" charset="2"/>
                        <a:defRPr sz="1000">
                          <a:solidFill>
                            <a:srgbClr val="0F496F"/>
                          </a:solidFill>
                          <a:latin typeface="Century Gothic" panose="020B0502020202020204" pitchFamily="34" charset="0"/>
                        </a:defRPr>
                      </a:lvl3pPr>
                      <a:lvl4pPr marL="1600200" indent="-228600" defTabSz="342900">
                        <a:spcBef>
                          <a:spcPct val="20000"/>
                        </a:spcBef>
                        <a:spcAft>
                          <a:spcPts val="450"/>
                        </a:spcAft>
                        <a:buClr>
                          <a:schemeClr val="tx1"/>
                        </a:buClr>
                        <a:buSzPct val="80000"/>
                        <a:buFont typeface="Wingdings 3" panose="05040102010807070707" pitchFamily="18" charset="2"/>
                        <a:defRPr sz="900">
                          <a:solidFill>
                            <a:srgbClr val="0F496F"/>
                          </a:solidFill>
                          <a:latin typeface="Century Gothic" panose="020B0502020202020204" pitchFamily="34" charset="0"/>
                        </a:defRPr>
                      </a:lvl4pPr>
                      <a:lvl5pPr marL="2057400" indent="-228600" defTabSz="342900">
                        <a:spcBef>
                          <a:spcPct val="20000"/>
                        </a:spcBef>
                        <a:spcAft>
                          <a:spcPts val="450"/>
                        </a:spcAft>
                        <a:buClr>
                          <a:schemeClr val="tx1"/>
                        </a:buClr>
                        <a:buSzPct val="80000"/>
                        <a:buFont typeface="Wingdings 3" panose="05040102010807070707" pitchFamily="18" charset="2"/>
                        <a:defRPr sz="900">
                          <a:solidFill>
                            <a:srgbClr val="0F496F"/>
                          </a:solidFill>
                          <a:latin typeface="Century Gothic" panose="020B0502020202020204" pitchFamily="34" charset="0"/>
                        </a:defRPr>
                      </a:lvl5pPr>
                      <a:lvl6pPr marL="2514600" indent="-228600" defTabSz="342900" fontAlgn="base">
                        <a:spcBef>
                          <a:spcPct val="20000"/>
                        </a:spcBef>
                        <a:spcAft>
                          <a:spcPts val="450"/>
                        </a:spcAft>
                        <a:buClr>
                          <a:schemeClr val="tx1"/>
                        </a:buClr>
                        <a:buSzPct val="80000"/>
                        <a:buFont typeface="Wingdings 3" panose="05040102010807070707" pitchFamily="18" charset="2"/>
                        <a:defRPr sz="900">
                          <a:solidFill>
                            <a:srgbClr val="0F496F"/>
                          </a:solidFill>
                          <a:latin typeface="Century Gothic" panose="020B0502020202020204" pitchFamily="34" charset="0"/>
                        </a:defRPr>
                      </a:lvl6pPr>
                      <a:lvl7pPr marL="2971800" indent="-228600" defTabSz="342900" fontAlgn="base">
                        <a:spcBef>
                          <a:spcPct val="20000"/>
                        </a:spcBef>
                        <a:spcAft>
                          <a:spcPts val="450"/>
                        </a:spcAft>
                        <a:buClr>
                          <a:schemeClr val="tx1"/>
                        </a:buClr>
                        <a:buSzPct val="80000"/>
                        <a:buFont typeface="Wingdings 3" panose="05040102010807070707" pitchFamily="18" charset="2"/>
                        <a:defRPr sz="900">
                          <a:solidFill>
                            <a:srgbClr val="0F496F"/>
                          </a:solidFill>
                          <a:latin typeface="Century Gothic" panose="020B0502020202020204" pitchFamily="34" charset="0"/>
                        </a:defRPr>
                      </a:lvl7pPr>
                      <a:lvl8pPr marL="3429000" indent="-228600" defTabSz="342900" fontAlgn="base">
                        <a:spcBef>
                          <a:spcPct val="20000"/>
                        </a:spcBef>
                        <a:spcAft>
                          <a:spcPts val="450"/>
                        </a:spcAft>
                        <a:buClr>
                          <a:schemeClr val="tx1"/>
                        </a:buClr>
                        <a:buSzPct val="80000"/>
                        <a:buFont typeface="Wingdings 3" panose="05040102010807070707" pitchFamily="18" charset="2"/>
                        <a:defRPr sz="900">
                          <a:solidFill>
                            <a:srgbClr val="0F496F"/>
                          </a:solidFill>
                          <a:latin typeface="Century Gothic" panose="020B0502020202020204" pitchFamily="34" charset="0"/>
                        </a:defRPr>
                      </a:lvl8pPr>
                      <a:lvl9pPr marL="3886200" indent="-228600" defTabSz="342900" fontAlgn="base">
                        <a:spcBef>
                          <a:spcPct val="20000"/>
                        </a:spcBef>
                        <a:spcAft>
                          <a:spcPts val="450"/>
                        </a:spcAft>
                        <a:buClr>
                          <a:schemeClr val="tx1"/>
                        </a:buClr>
                        <a:buSzPct val="80000"/>
                        <a:buFont typeface="Wingdings 3" panose="05040102010807070707" pitchFamily="18" charset="2"/>
                        <a:defRPr sz="900">
                          <a:solidFill>
                            <a:srgbClr val="0F496F"/>
                          </a:solidFill>
                          <a:latin typeface="Century Gothic" panose="020B0502020202020204" pitchFamily="34" charset="0"/>
                        </a:defRPr>
                      </a:lvl9pPr>
                    </a:lstStyle>
                    <a:p>
                      <a:pPr marL="0" marR="0" lvl="0" indent="0" algn="l" defTabSz="342900" rtl="0" eaLnBrk="1" fontAlgn="base" latinLnBrk="0" hangingPunct="1">
                        <a:lnSpc>
                          <a:spcPct val="107000"/>
                        </a:lnSpc>
                        <a:spcBef>
                          <a:spcPct val="0"/>
                        </a:spcBef>
                        <a:spcAft>
                          <a:spcPct val="0"/>
                        </a:spcAft>
                        <a:buClrTx/>
                        <a:buSzTx/>
                        <a:buFontTx/>
                        <a:buNone/>
                        <a:tabLst/>
                      </a:pPr>
                      <a:r>
                        <a:rPr kumimoji="0" lang="en-GB" altLang="en-US" sz="1600" b="0" i="0" u="none" strike="noStrike" cap="none" normalizeH="0" baseline="0" dirty="0" smtClean="0">
                          <a:ln>
                            <a:noFill/>
                          </a:ln>
                          <a:solidFill>
                            <a:srgbClr val="FFFFFF"/>
                          </a:solidFill>
                          <a:effectLst/>
                          <a:latin typeface="Calibri" panose="020F0502020204030204" pitchFamily="34" charset="0"/>
                          <a:ea typeface="MS PGothic" panose="020B0600070205080204" pitchFamily="34" charset="-128"/>
                          <a:cs typeface="Calibri" panose="020F0502020204030204" pitchFamily="34" charset="0"/>
                        </a:rPr>
                        <a:t>Basketball</a:t>
                      </a:r>
                    </a:p>
                  </a:txBody>
                  <a:tcPr marL="5358" marR="5358" marT="5358" marB="5358" anchor="b" horzOverflow="overflow">
                    <a:lnL>
                      <a:noFill/>
                    </a:lnL>
                    <a:lnR>
                      <a:noFill/>
                    </a:lnR>
                    <a:lnT>
                      <a:noFill/>
                    </a:lnT>
                    <a:lnB>
                      <a:noFill/>
                    </a:lnB>
                    <a:lnTlToBr>
                      <a:noFill/>
                    </a:lnTlToBr>
                    <a:lnBlToTr>
                      <a:noFill/>
                    </a:lnBlToTr>
                    <a:solidFill>
                      <a:schemeClr val="bg2"/>
                    </a:solidFill>
                  </a:tcPr>
                </a:tc>
                <a:extLst>
                  <a:ext uri="{0D108BD9-81ED-4DB2-BD59-A6C34878D82A}">
                    <a16:rowId xmlns:a16="http://schemas.microsoft.com/office/drawing/2014/main" val="1559512965"/>
                  </a:ext>
                </a:extLst>
              </a:tr>
              <a:tr h="303717">
                <a:tc>
                  <a:txBody>
                    <a:bodyPr/>
                    <a:lstStyle>
                      <a:lvl1pPr defTabSz="342900">
                        <a:spcBef>
                          <a:spcPct val="20000"/>
                        </a:spcBef>
                        <a:spcAft>
                          <a:spcPts val="450"/>
                        </a:spcAft>
                        <a:buClr>
                          <a:schemeClr val="tx1"/>
                        </a:buClr>
                        <a:buSzPct val="80000"/>
                        <a:buFont typeface="Wingdings 3" panose="05040102010807070707" pitchFamily="18" charset="2"/>
                        <a:defRPr sz="1300">
                          <a:solidFill>
                            <a:srgbClr val="0F496F"/>
                          </a:solidFill>
                          <a:latin typeface="Century Gothic" panose="020B0502020202020204" pitchFamily="34" charset="0"/>
                        </a:defRPr>
                      </a:lvl1pPr>
                      <a:lvl2pPr marL="742950" indent="-285750" defTabSz="342900">
                        <a:spcBef>
                          <a:spcPct val="20000"/>
                        </a:spcBef>
                        <a:spcAft>
                          <a:spcPts val="450"/>
                        </a:spcAft>
                        <a:buClr>
                          <a:schemeClr val="tx1"/>
                        </a:buClr>
                        <a:buSzPct val="80000"/>
                        <a:buFont typeface="Wingdings 3" panose="05040102010807070707" pitchFamily="18" charset="2"/>
                        <a:defRPr sz="1100">
                          <a:solidFill>
                            <a:srgbClr val="0F496F"/>
                          </a:solidFill>
                          <a:latin typeface="Century Gothic" panose="020B0502020202020204" pitchFamily="34" charset="0"/>
                        </a:defRPr>
                      </a:lvl2pPr>
                      <a:lvl3pPr marL="1143000" indent="-228600" defTabSz="342900">
                        <a:spcBef>
                          <a:spcPct val="20000"/>
                        </a:spcBef>
                        <a:spcAft>
                          <a:spcPts val="450"/>
                        </a:spcAft>
                        <a:buClr>
                          <a:schemeClr val="tx1"/>
                        </a:buClr>
                        <a:buSzPct val="80000"/>
                        <a:buFont typeface="Wingdings 3" panose="05040102010807070707" pitchFamily="18" charset="2"/>
                        <a:defRPr sz="1000">
                          <a:solidFill>
                            <a:srgbClr val="0F496F"/>
                          </a:solidFill>
                          <a:latin typeface="Century Gothic" panose="020B0502020202020204" pitchFamily="34" charset="0"/>
                        </a:defRPr>
                      </a:lvl3pPr>
                      <a:lvl4pPr marL="1600200" indent="-228600" defTabSz="342900">
                        <a:spcBef>
                          <a:spcPct val="20000"/>
                        </a:spcBef>
                        <a:spcAft>
                          <a:spcPts val="450"/>
                        </a:spcAft>
                        <a:buClr>
                          <a:schemeClr val="tx1"/>
                        </a:buClr>
                        <a:buSzPct val="80000"/>
                        <a:buFont typeface="Wingdings 3" panose="05040102010807070707" pitchFamily="18" charset="2"/>
                        <a:defRPr sz="900">
                          <a:solidFill>
                            <a:srgbClr val="0F496F"/>
                          </a:solidFill>
                          <a:latin typeface="Century Gothic" panose="020B0502020202020204" pitchFamily="34" charset="0"/>
                        </a:defRPr>
                      </a:lvl4pPr>
                      <a:lvl5pPr marL="2057400" indent="-228600" defTabSz="342900">
                        <a:spcBef>
                          <a:spcPct val="20000"/>
                        </a:spcBef>
                        <a:spcAft>
                          <a:spcPts val="450"/>
                        </a:spcAft>
                        <a:buClr>
                          <a:schemeClr val="tx1"/>
                        </a:buClr>
                        <a:buSzPct val="80000"/>
                        <a:buFont typeface="Wingdings 3" panose="05040102010807070707" pitchFamily="18" charset="2"/>
                        <a:defRPr sz="900">
                          <a:solidFill>
                            <a:srgbClr val="0F496F"/>
                          </a:solidFill>
                          <a:latin typeface="Century Gothic" panose="020B0502020202020204" pitchFamily="34" charset="0"/>
                        </a:defRPr>
                      </a:lvl5pPr>
                      <a:lvl6pPr marL="2514600" indent="-228600" defTabSz="342900" fontAlgn="base">
                        <a:spcBef>
                          <a:spcPct val="20000"/>
                        </a:spcBef>
                        <a:spcAft>
                          <a:spcPts val="450"/>
                        </a:spcAft>
                        <a:buClr>
                          <a:schemeClr val="tx1"/>
                        </a:buClr>
                        <a:buSzPct val="80000"/>
                        <a:buFont typeface="Wingdings 3" panose="05040102010807070707" pitchFamily="18" charset="2"/>
                        <a:defRPr sz="900">
                          <a:solidFill>
                            <a:srgbClr val="0F496F"/>
                          </a:solidFill>
                          <a:latin typeface="Century Gothic" panose="020B0502020202020204" pitchFamily="34" charset="0"/>
                        </a:defRPr>
                      </a:lvl6pPr>
                      <a:lvl7pPr marL="2971800" indent="-228600" defTabSz="342900" fontAlgn="base">
                        <a:spcBef>
                          <a:spcPct val="20000"/>
                        </a:spcBef>
                        <a:spcAft>
                          <a:spcPts val="450"/>
                        </a:spcAft>
                        <a:buClr>
                          <a:schemeClr val="tx1"/>
                        </a:buClr>
                        <a:buSzPct val="80000"/>
                        <a:buFont typeface="Wingdings 3" panose="05040102010807070707" pitchFamily="18" charset="2"/>
                        <a:defRPr sz="900">
                          <a:solidFill>
                            <a:srgbClr val="0F496F"/>
                          </a:solidFill>
                          <a:latin typeface="Century Gothic" panose="020B0502020202020204" pitchFamily="34" charset="0"/>
                        </a:defRPr>
                      </a:lvl7pPr>
                      <a:lvl8pPr marL="3429000" indent="-228600" defTabSz="342900" fontAlgn="base">
                        <a:spcBef>
                          <a:spcPct val="20000"/>
                        </a:spcBef>
                        <a:spcAft>
                          <a:spcPts val="450"/>
                        </a:spcAft>
                        <a:buClr>
                          <a:schemeClr val="tx1"/>
                        </a:buClr>
                        <a:buSzPct val="80000"/>
                        <a:buFont typeface="Wingdings 3" panose="05040102010807070707" pitchFamily="18" charset="2"/>
                        <a:defRPr sz="900">
                          <a:solidFill>
                            <a:srgbClr val="0F496F"/>
                          </a:solidFill>
                          <a:latin typeface="Century Gothic" panose="020B0502020202020204" pitchFamily="34" charset="0"/>
                        </a:defRPr>
                      </a:lvl8pPr>
                      <a:lvl9pPr marL="3886200" indent="-228600" defTabSz="342900" fontAlgn="base">
                        <a:spcBef>
                          <a:spcPct val="20000"/>
                        </a:spcBef>
                        <a:spcAft>
                          <a:spcPts val="450"/>
                        </a:spcAft>
                        <a:buClr>
                          <a:schemeClr val="tx1"/>
                        </a:buClr>
                        <a:buSzPct val="80000"/>
                        <a:buFont typeface="Wingdings 3" panose="05040102010807070707" pitchFamily="18" charset="2"/>
                        <a:defRPr sz="900">
                          <a:solidFill>
                            <a:srgbClr val="0F496F"/>
                          </a:solidFill>
                          <a:latin typeface="Century Gothic" panose="020B0502020202020204" pitchFamily="34" charset="0"/>
                        </a:defRPr>
                      </a:lvl9pPr>
                    </a:lstStyle>
                    <a:p>
                      <a:pPr marL="0" marR="0" lvl="0" indent="0" algn="l" defTabSz="342900" rtl="0" eaLnBrk="1" fontAlgn="base" latinLnBrk="0" hangingPunct="1">
                        <a:lnSpc>
                          <a:spcPct val="107000"/>
                        </a:lnSpc>
                        <a:spcBef>
                          <a:spcPct val="0"/>
                        </a:spcBef>
                        <a:spcAft>
                          <a:spcPct val="0"/>
                        </a:spcAft>
                        <a:buClrTx/>
                        <a:buSzTx/>
                        <a:buFontTx/>
                        <a:buNone/>
                        <a:tabLst/>
                      </a:pPr>
                      <a:r>
                        <a:rPr kumimoji="0" lang="en-GB" altLang="en-US" sz="1600" b="0" i="0" u="none" strike="noStrike" cap="none" normalizeH="0" baseline="0" dirty="0" smtClean="0">
                          <a:ln>
                            <a:noFill/>
                          </a:ln>
                          <a:solidFill>
                            <a:srgbClr val="FFFFFF"/>
                          </a:solidFill>
                          <a:effectLst/>
                          <a:latin typeface="Calibri" panose="020F0502020204030204" pitchFamily="34" charset="0"/>
                          <a:ea typeface="MS PGothic" panose="020B0600070205080204" pitchFamily="34" charset="-128"/>
                          <a:cs typeface="Calibri" panose="020F0502020204030204" pitchFamily="34" charset="0"/>
                        </a:rPr>
                        <a:t>Badminton</a:t>
                      </a:r>
                    </a:p>
                  </a:txBody>
                  <a:tcPr marL="5358" marR="5358" marT="5358" marB="5358" anchor="b" horzOverflow="overflow">
                    <a:lnL>
                      <a:noFill/>
                    </a:lnL>
                    <a:lnR>
                      <a:noFill/>
                    </a:lnR>
                    <a:lnT>
                      <a:noFill/>
                    </a:lnT>
                    <a:lnB>
                      <a:noFill/>
                    </a:lnB>
                    <a:lnTlToBr>
                      <a:noFill/>
                    </a:lnTlToBr>
                    <a:lnBlToTr>
                      <a:noFill/>
                    </a:lnBlToTr>
                    <a:solidFill>
                      <a:schemeClr val="bg2"/>
                    </a:solidFill>
                  </a:tcPr>
                </a:tc>
                <a:extLst>
                  <a:ext uri="{0D108BD9-81ED-4DB2-BD59-A6C34878D82A}">
                    <a16:rowId xmlns:a16="http://schemas.microsoft.com/office/drawing/2014/main" val="976554984"/>
                  </a:ext>
                </a:extLst>
              </a:tr>
              <a:tr h="303717">
                <a:tc>
                  <a:txBody>
                    <a:bodyPr/>
                    <a:lstStyle>
                      <a:lvl1pPr defTabSz="342900">
                        <a:spcBef>
                          <a:spcPct val="20000"/>
                        </a:spcBef>
                        <a:spcAft>
                          <a:spcPts val="450"/>
                        </a:spcAft>
                        <a:buClr>
                          <a:schemeClr val="tx1"/>
                        </a:buClr>
                        <a:buSzPct val="80000"/>
                        <a:buFont typeface="Wingdings 3" panose="05040102010807070707" pitchFamily="18" charset="2"/>
                        <a:defRPr sz="1300">
                          <a:solidFill>
                            <a:srgbClr val="0F496F"/>
                          </a:solidFill>
                          <a:latin typeface="Century Gothic" panose="020B0502020202020204" pitchFamily="34" charset="0"/>
                        </a:defRPr>
                      </a:lvl1pPr>
                      <a:lvl2pPr marL="742950" indent="-285750" defTabSz="342900">
                        <a:spcBef>
                          <a:spcPct val="20000"/>
                        </a:spcBef>
                        <a:spcAft>
                          <a:spcPts val="450"/>
                        </a:spcAft>
                        <a:buClr>
                          <a:schemeClr val="tx1"/>
                        </a:buClr>
                        <a:buSzPct val="80000"/>
                        <a:buFont typeface="Wingdings 3" panose="05040102010807070707" pitchFamily="18" charset="2"/>
                        <a:defRPr sz="1100">
                          <a:solidFill>
                            <a:srgbClr val="0F496F"/>
                          </a:solidFill>
                          <a:latin typeface="Century Gothic" panose="020B0502020202020204" pitchFamily="34" charset="0"/>
                        </a:defRPr>
                      </a:lvl2pPr>
                      <a:lvl3pPr marL="1143000" indent="-228600" defTabSz="342900">
                        <a:spcBef>
                          <a:spcPct val="20000"/>
                        </a:spcBef>
                        <a:spcAft>
                          <a:spcPts val="450"/>
                        </a:spcAft>
                        <a:buClr>
                          <a:schemeClr val="tx1"/>
                        </a:buClr>
                        <a:buSzPct val="80000"/>
                        <a:buFont typeface="Wingdings 3" panose="05040102010807070707" pitchFamily="18" charset="2"/>
                        <a:defRPr sz="1000">
                          <a:solidFill>
                            <a:srgbClr val="0F496F"/>
                          </a:solidFill>
                          <a:latin typeface="Century Gothic" panose="020B0502020202020204" pitchFamily="34" charset="0"/>
                        </a:defRPr>
                      </a:lvl3pPr>
                      <a:lvl4pPr marL="1600200" indent="-228600" defTabSz="342900">
                        <a:spcBef>
                          <a:spcPct val="20000"/>
                        </a:spcBef>
                        <a:spcAft>
                          <a:spcPts val="450"/>
                        </a:spcAft>
                        <a:buClr>
                          <a:schemeClr val="tx1"/>
                        </a:buClr>
                        <a:buSzPct val="80000"/>
                        <a:buFont typeface="Wingdings 3" panose="05040102010807070707" pitchFamily="18" charset="2"/>
                        <a:defRPr sz="900">
                          <a:solidFill>
                            <a:srgbClr val="0F496F"/>
                          </a:solidFill>
                          <a:latin typeface="Century Gothic" panose="020B0502020202020204" pitchFamily="34" charset="0"/>
                        </a:defRPr>
                      </a:lvl4pPr>
                      <a:lvl5pPr marL="2057400" indent="-228600" defTabSz="342900">
                        <a:spcBef>
                          <a:spcPct val="20000"/>
                        </a:spcBef>
                        <a:spcAft>
                          <a:spcPts val="450"/>
                        </a:spcAft>
                        <a:buClr>
                          <a:schemeClr val="tx1"/>
                        </a:buClr>
                        <a:buSzPct val="80000"/>
                        <a:buFont typeface="Wingdings 3" panose="05040102010807070707" pitchFamily="18" charset="2"/>
                        <a:defRPr sz="900">
                          <a:solidFill>
                            <a:srgbClr val="0F496F"/>
                          </a:solidFill>
                          <a:latin typeface="Century Gothic" panose="020B0502020202020204" pitchFamily="34" charset="0"/>
                        </a:defRPr>
                      </a:lvl5pPr>
                      <a:lvl6pPr marL="2514600" indent="-228600" defTabSz="342900" fontAlgn="base">
                        <a:spcBef>
                          <a:spcPct val="20000"/>
                        </a:spcBef>
                        <a:spcAft>
                          <a:spcPts val="450"/>
                        </a:spcAft>
                        <a:buClr>
                          <a:schemeClr val="tx1"/>
                        </a:buClr>
                        <a:buSzPct val="80000"/>
                        <a:buFont typeface="Wingdings 3" panose="05040102010807070707" pitchFamily="18" charset="2"/>
                        <a:defRPr sz="900">
                          <a:solidFill>
                            <a:srgbClr val="0F496F"/>
                          </a:solidFill>
                          <a:latin typeface="Century Gothic" panose="020B0502020202020204" pitchFamily="34" charset="0"/>
                        </a:defRPr>
                      </a:lvl6pPr>
                      <a:lvl7pPr marL="2971800" indent="-228600" defTabSz="342900" fontAlgn="base">
                        <a:spcBef>
                          <a:spcPct val="20000"/>
                        </a:spcBef>
                        <a:spcAft>
                          <a:spcPts val="450"/>
                        </a:spcAft>
                        <a:buClr>
                          <a:schemeClr val="tx1"/>
                        </a:buClr>
                        <a:buSzPct val="80000"/>
                        <a:buFont typeface="Wingdings 3" panose="05040102010807070707" pitchFamily="18" charset="2"/>
                        <a:defRPr sz="900">
                          <a:solidFill>
                            <a:srgbClr val="0F496F"/>
                          </a:solidFill>
                          <a:latin typeface="Century Gothic" panose="020B0502020202020204" pitchFamily="34" charset="0"/>
                        </a:defRPr>
                      </a:lvl7pPr>
                      <a:lvl8pPr marL="3429000" indent="-228600" defTabSz="342900" fontAlgn="base">
                        <a:spcBef>
                          <a:spcPct val="20000"/>
                        </a:spcBef>
                        <a:spcAft>
                          <a:spcPts val="450"/>
                        </a:spcAft>
                        <a:buClr>
                          <a:schemeClr val="tx1"/>
                        </a:buClr>
                        <a:buSzPct val="80000"/>
                        <a:buFont typeface="Wingdings 3" panose="05040102010807070707" pitchFamily="18" charset="2"/>
                        <a:defRPr sz="900">
                          <a:solidFill>
                            <a:srgbClr val="0F496F"/>
                          </a:solidFill>
                          <a:latin typeface="Century Gothic" panose="020B0502020202020204" pitchFamily="34" charset="0"/>
                        </a:defRPr>
                      </a:lvl8pPr>
                      <a:lvl9pPr marL="3886200" indent="-228600" defTabSz="342900" fontAlgn="base">
                        <a:spcBef>
                          <a:spcPct val="20000"/>
                        </a:spcBef>
                        <a:spcAft>
                          <a:spcPts val="450"/>
                        </a:spcAft>
                        <a:buClr>
                          <a:schemeClr val="tx1"/>
                        </a:buClr>
                        <a:buSzPct val="80000"/>
                        <a:buFont typeface="Wingdings 3" panose="05040102010807070707" pitchFamily="18" charset="2"/>
                        <a:defRPr sz="900">
                          <a:solidFill>
                            <a:srgbClr val="0F496F"/>
                          </a:solidFill>
                          <a:latin typeface="Century Gothic" panose="020B0502020202020204" pitchFamily="34" charset="0"/>
                        </a:defRPr>
                      </a:lvl9pPr>
                    </a:lstStyle>
                    <a:p>
                      <a:pPr marL="0" marR="0" lvl="0" indent="0" algn="l" defTabSz="342900" rtl="0" eaLnBrk="1" fontAlgn="base" latinLnBrk="0" hangingPunct="1">
                        <a:lnSpc>
                          <a:spcPct val="107000"/>
                        </a:lnSpc>
                        <a:spcBef>
                          <a:spcPct val="0"/>
                        </a:spcBef>
                        <a:spcAft>
                          <a:spcPct val="0"/>
                        </a:spcAft>
                        <a:buClrTx/>
                        <a:buSzTx/>
                        <a:buFontTx/>
                        <a:buNone/>
                        <a:tabLst/>
                      </a:pPr>
                      <a:r>
                        <a:rPr kumimoji="0" lang="en-GB" altLang="en-US" sz="1600" b="0" i="0" u="none" strike="noStrike" cap="none" normalizeH="0" baseline="0" dirty="0" smtClean="0">
                          <a:ln>
                            <a:noFill/>
                          </a:ln>
                          <a:solidFill>
                            <a:srgbClr val="FFFFFF"/>
                          </a:solidFill>
                          <a:effectLst/>
                          <a:latin typeface="Calibri" panose="020F0502020204030204" pitchFamily="34" charset="0"/>
                          <a:ea typeface="MS PGothic" panose="020B0600070205080204" pitchFamily="34" charset="-128"/>
                          <a:cs typeface="Calibri" panose="020F0502020204030204" pitchFamily="34" charset="0"/>
                        </a:rPr>
                        <a:t>Netball</a:t>
                      </a:r>
                    </a:p>
                  </a:txBody>
                  <a:tcPr marL="5358" marR="5358" marT="5358" marB="5358" anchor="b" horzOverflow="overflow">
                    <a:lnL>
                      <a:noFill/>
                    </a:lnL>
                    <a:lnR>
                      <a:noFill/>
                    </a:lnR>
                    <a:lnT>
                      <a:noFill/>
                    </a:lnT>
                    <a:lnB>
                      <a:noFill/>
                    </a:lnB>
                    <a:lnTlToBr>
                      <a:noFill/>
                    </a:lnTlToBr>
                    <a:lnBlToTr>
                      <a:noFill/>
                    </a:lnBlToTr>
                    <a:solidFill>
                      <a:schemeClr val="bg2"/>
                    </a:solidFill>
                  </a:tcPr>
                </a:tc>
                <a:extLst>
                  <a:ext uri="{0D108BD9-81ED-4DB2-BD59-A6C34878D82A}">
                    <a16:rowId xmlns:a16="http://schemas.microsoft.com/office/drawing/2014/main" val="3082568206"/>
                  </a:ext>
                </a:extLst>
              </a:tr>
              <a:tr h="303717">
                <a:tc>
                  <a:txBody>
                    <a:bodyPr/>
                    <a:lstStyle>
                      <a:lvl1pPr defTabSz="342900">
                        <a:spcBef>
                          <a:spcPct val="20000"/>
                        </a:spcBef>
                        <a:spcAft>
                          <a:spcPts val="450"/>
                        </a:spcAft>
                        <a:buClr>
                          <a:schemeClr val="tx1"/>
                        </a:buClr>
                        <a:buSzPct val="80000"/>
                        <a:buFont typeface="Wingdings 3" panose="05040102010807070707" pitchFamily="18" charset="2"/>
                        <a:defRPr sz="1300">
                          <a:solidFill>
                            <a:srgbClr val="0F496F"/>
                          </a:solidFill>
                          <a:latin typeface="Century Gothic" panose="020B0502020202020204" pitchFamily="34" charset="0"/>
                        </a:defRPr>
                      </a:lvl1pPr>
                      <a:lvl2pPr marL="742950" indent="-285750" defTabSz="342900">
                        <a:spcBef>
                          <a:spcPct val="20000"/>
                        </a:spcBef>
                        <a:spcAft>
                          <a:spcPts val="450"/>
                        </a:spcAft>
                        <a:buClr>
                          <a:schemeClr val="tx1"/>
                        </a:buClr>
                        <a:buSzPct val="80000"/>
                        <a:buFont typeface="Wingdings 3" panose="05040102010807070707" pitchFamily="18" charset="2"/>
                        <a:defRPr sz="1100">
                          <a:solidFill>
                            <a:srgbClr val="0F496F"/>
                          </a:solidFill>
                          <a:latin typeface="Century Gothic" panose="020B0502020202020204" pitchFamily="34" charset="0"/>
                        </a:defRPr>
                      </a:lvl2pPr>
                      <a:lvl3pPr marL="1143000" indent="-228600" defTabSz="342900">
                        <a:spcBef>
                          <a:spcPct val="20000"/>
                        </a:spcBef>
                        <a:spcAft>
                          <a:spcPts val="450"/>
                        </a:spcAft>
                        <a:buClr>
                          <a:schemeClr val="tx1"/>
                        </a:buClr>
                        <a:buSzPct val="80000"/>
                        <a:buFont typeface="Wingdings 3" panose="05040102010807070707" pitchFamily="18" charset="2"/>
                        <a:defRPr sz="1000">
                          <a:solidFill>
                            <a:srgbClr val="0F496F"/>
                          </a:solidFill>
                          <a:latin typeface="Century Gothic" panose="020B0502020202020204" pitchFamily="34" charset="0"/>
                        </a:defRPr>
                      </a:lvl3pPr>
                      <a:lvl4pPr marL="1600200" indent="-228600" defTabSz="342900">
                        <a:spcBef>
                          <a:spcPct val="20000"/>
                        </a:spcBef>
                        <a:spcAft>
                          <a:spcPts val="450"/>
                        </a:spcAft>
                        <a:buClr>
                          <a:schemeClr val="tx1"/>
                        </a:buClr>
                        <a:buSzPct val="80000"/>
                        <a:buFont typeface="Wingdings 3" panose="05040102010807070707" pitchFamily="18" charset="2"/>
                        <a:defRPr sz="900">
                          <a:solidFill>
                            <a:srgbClr val="0F496F"/>
                          </a:solidFill>
                          <a:latin typeface="Century Gothic" panose="020B0502020202020204" pitchFamily="34" charset="0"/>
                        </a:defRPr>
                      </a:lvl4pPr>
                      <a:lvl5pPr marL="2057400" indent="-228600" defTabSz="342900">
                        <a:spcBef>
                          <a:spcPct val="20000"/>
                        </a:spcBef>
                        <a:spcAft>
                          <a:spcPts val="450"/>
                        </a:spcAft>
                        <a:buClr>
                          <a:schemeClr val="tx1"/>
                        </a:buClr>
                        <a:buSzPct val="80000"/>
                        <a:buFont typeface="Wingdings 3" panose="05040102010807070707" pitchFamily="18" charset="2"/>
                        <a:defRPr sz="900">
                          <a:solidFill>
                            <a:srgbClr val="0F496F"/>
                          </a:solidFill>
                          <a:latin typeface="Century Gothic" panose="020B0502020202020204" pitchFamily="34" charset="0"/>
                        </a:defRPr>
                      </a:lvl5pPr>
                      <a:lvl6pPr marL="2514600" indent="-228600" defTabSz="342900" fontAlgn="base">
                        <a:spcBef>
                          <a:spcPct val="20000"/>
                        </a:spcBef>
                        <a:spcAft>
                          <a:spcPts val="450"/>
                        </a:spcAft>
                        <a:buClr>
                          <a:schemeClr val="tx1"/>
                        </a:buClr>
                        <a:buSzPct val="80000"/>
                        <a:buFont typeface="Wingdings 3" panose="05040102010807070707" pitchFamily="18" charset="2"/>
                        <a:defRPr sz="900">
                          <a:solidFill>
                            <a:srgbClr val="0F496F"/>
                          </a:solidFill>
                          <a:latin typeface="Century Gothic" panose="020B0502020202020204" pitchFamily="34" charset="0"/>
                        </a:defRPr>
                      </a:lvl6pPr>
                      <a:lvl7pPr marL="2971800" indent="-228600" defTabSz="342900" fontAlgn="base">
                        <a:spcBef>
                          <a:spcPct val="20000"/>
                        </a:spcBef>
                        <a:spcAft>
                          <a:spcPts val="450"/>
                        </a:spcAft>
                        <a:buClr>
                          <a:schemeClr val="tx1"/>
                        </a:buClr>
                        <a:buSzPct val="80000"/>
                        <a:buFont typeface="Wingdings 3" panose="05040102010807070707" pitchFamily="18" charset="2"/>
                        <a:defRPr sz="900">
                          <a:solidFill>
                            <a:srgbClr val="0F496F"/>
                          </a:solidFill>
                          <a:latin typeface="Century Gothic" panose="020B0502020202020204" pitchFamily="34" charset="0"/>
                        </a:defRPr>
                      </a:lvl7pPr>
                      <a:lvl8pPr marL="3429000" indent="-228600" defTabSz="342900" fontAlgn="base">
                        <a:spcBef>
                          <a:spcPct val="20000"/>
                        </a:spcBef>
                        <a:spcAft>
                          <a:spcPts val="450"/>
                        </a:spcAft>
                        <a:buClr>
                          <a:schemeClr val="tx1"/>
                        </a:buClr>
                        <a:buSzPct val="80000"/>
                        <a:buFont typeface="Wingdings 3" panose="05040102010807070707" pitchFamily="18" charset="2"/>
                        <a:defRPr sz="900">
                          <a:solidFill>
                            <a:srgbClr val="0F496F"/>
                          </a:solidFill>
                          <a:latin typeface="Century Gothic" panose="020B0502020202020204" pitchFamily="34" charset="0"/>
                        </a:defRPr>
                      </a:lvl8pPr>
                      <a:lvl9pPr marL="3886200" indent="-228600" defTabSz="342900" fontAlgn="base">
                        <a:spcBef>
                          <a:spcPct val="20000"/>
                        </a:spcBef>
                        <a:spcAft>
                          <a:spcPts val="450"/>
                        </a:spcAft>
                        <a:buClr>
                          <a:schemeClr val="tx1"/>
                        </a:buClr>
                        <a:buSzPct val="80000"/>
                        <a:buFont typeface="Wingdings 3" panose="05040102010807070707" pitchFamily="18" charset="2"/>
                        <a:defRPr sz="900">
                          <a:solidFill>
                            <a:srgbClr val="0F496F"/>
                          </a:solidFill>
                          <a:latin typeface="Century Gothic" panose="020B0502020202020204" pitchFamily="34" charset="0"/>
                        </a:defRPr>
                      </a:lvl9pPr>
                    </a:lstStyle>
                    <a:p>
                      <a:pPr marL="0" marR="0" lvl="0" indent="0" algn="l" defTabSz="342900" rtl="0" eaLnBrk="1" fontAlgn="base" latinLnBrk="0" hangingPunct="1">
                        <a:lnSpc>
                          <a:spcPct val="107000"/>
                        </a:lnSpc>
                        <a:spcBef>
                          <a:spcPct val="0"/>
                        </a:spcBef>
                        <a:spcAft>
                          <a:spcPct val="0"/>
                        </a:spcAft>
                        <a:buClrTx/>
                        <a:buSzTx/>
                        <a:buFontTx/>
                        <a:buNone/>
                        <a:tabLst/>
                      </a:pPr>
                      <a:r>
                        <a:rPr kumimoji="0" lang="en-GB" altLang="en-US" sz="1600" b="0" i="0" u="none" strike="noStrike" cap="none" normalizeH="0" baseline="0" dirty="0" smtClean="0">
                          <a:ln>
                            <a:noFill/>
                          </a:ln>
                          <a:solidFill>
                            <a:srgbClr val="FFFFFF"/>
                          </a:solidFill>
                          <a:effectLst/>
                          <a:latin typeface="Calibri" panose="020F0502020204030204" pitchFamily="34" charset="0"/>
                          <a:ea typeface="MS PGothic" panose="020B0600070205080204" pitchFamily="34" charset="-128"/>
                          <a:cs typeface="Calibri" panose="020F0502020204030204" pitchFamily="34" charset="0"/>
                        </a:rPr>
                        <a:t>Gymnastics</a:t>
                      </a:r>
                    </a:p>
                  </a:txBody>
                  <a:tcPr marL="5358" marR="5358" marT="5358" marB="5358" anchor="b" horzOverflow="overflow">
                    <a:lnL>
                      <a:noFill/>
                    </a:lnL>
                    <a:lnR>
                      <a:noFill/>
                    </a:lnR>
                    <a:lnT>
                      <a:noFill/>
                    </a:lnT>
                    <a:lnB>
                      <a:noFill/>
                    </a:lnB>
                    <a:lnTlToBr>
                      <a:noFill/>
                    </a:lnTlToBr>
                    <a:lnBlToTr>
                      <a:noFill/>
                    </a:lnBlToTr>
                    <a:solidFill>
                      <a:schemeClr val="bg2"/>
                    </a:solidFill>
                  </a:tcPr>
                </a:tc>
                <a:extLst>
                  <a:ext uri="{0D108BD9-81ED-4DB2-BD59-A6C34878D82A}">
                    <a16:rowId xmlns:a16="http://schemas.microsoft.com/office/drawing/2014/main" val="837941370"/>
                  </a:ext>
                </a:extLst>
              </a:tr>
              <a:tr h="303717">
                <a:tc>
                  <a:txBody>
                    <a:bodyPr/>
                    <a:lstStyle>
                      <a:lvl1pPr defTabSz="342900">
                        <a:spcBef>
                          <a:spcPct val="20000"/>
                        </a:spcBef>
                        <a:spcAft>
                          <a:spcPts val="450"/>
                        </a:spcAft>
                        <a:buClr>
                          <a:schemeClr val="tx1"/>
                        </a:buClr>
                        <a:buSzPct val="80000"/>
                        <a:buFont typeface="Wingdings 3" panose="05040102010807070707" pitchFamily="18" charset="2"/>
                        <a:defRPr sz="1300">
                          <a:solidFill>
                            <a:srgbClr val="0F496F"/>
                          </a:solidFill>
                          <a:latin typeface="Century Gothic" panose="020B0502020202020204" pitchFamily="34" charset="0"/>
                        </a:defRPr>
                      </a:lvl1pPr>
                      <a:lvl2pPr marL="742950" indent="-285750" defTabSz="342900">
                        <a:spcBef>
                          <a:spcPct val="20000"/>
                        </a:spcBef>
                        <a:spcAft>
                          <a:spcPts val="450"/>
                        </a:spcAft>
                        <a:buClr>
                          <a:schemeClr val="tx1"/>
                        </a:buClr>
                        <a:buSzPct val="80000"/>
                        <a:buFont typeface="Wingdings 3" panose="05040102010807070707" pitchFamily="18" charset="2"/>
                        <a:defRPr sz="1100">
                          <a:solidFill>
                            <a:srgbClr val="0F496F"/>
                          </a:solidFill>
                          <a:latin typeface="Century Gothic" panose="020B0502020202020204" pitchFamily="34" charset="0"/>
                        </a:defRPr>
                      </a:lvl2pPr>
                      <a:lvl3pPr marL="1143000" indent="-228600" defTabSz="342900">
                        <a:spcBef>
                          <a:spcPct val="20000"/>
                        </a:spcBef>
                        <a:spcAft>
                          <a:spcPts val="450"/>
                        </a:spcAft>
                        <a:buClr>
                          <a:schemeClr val="tx1"/>
                        </a:buClr>
                        <a:buSzPct val="80000"/>
                        <a:buFont typeface="Wingdings 3" panose="05040102010807070707" pitchFamily="18" charset="2"/>
                        <a:defRPr sz="1000">
                          <a:solidFill>
                            <a:srgbClr val="0F496F"/>
                          </a:solidFill>
                          <a:latin typeface="Century Gothic" panose="020B0502020202020204" pitchFamily="34" charset="0"/>
                        </a:defRPr>
                      </a:lvl3pPr>
                      <a:lvl4pPr marL="1600200" indent="-228600" defTabSz="342900">
                        <a:spcBef>
                          <a:spcPct val="20000"/>
                        </a:spcBef>
                        <a:spcAft>
                          <a:spcPts val="450"/>
                        </a:spcAft>
                        <a:buClr>
                          <a:schemeClr val="tx1"/>
                        </a:buClr>
                        <a:buSzPct val="80000"/>
                        <a:buFont typeface="Wingdings 3" panose="05040102010807070707" pitchFamily="18" charset="2"/>
                        <a:defRPr sz="900">
                          <a:solidFill>
                            <a:srgbClr val="0F496F"/>
                          </a:solidFill>
                          <a:latin typeface="Century Gothic" panose="020B0502020202020204" pitchFamily="34" charset="0"/>
                        </a:defRPr>
                      </a:lvl4pPr>
                      <a:lvl5pPr marL="2057400" indent="-228600" defTabSz="342900">
                        <a:spcBef>
                          <a:spcPct val="20000"/>
                        </a:spcBef>
                        <a:spcAft>
                          <a:spcPts val="450"/>
                        </a:spcAft>
                        <a:buClr>
                          <a:schemeClr val="tx1"/>
                        </a:buClr>
                        <a:buSzPct val="80000"/>
                        <a:buFont typeface="Wingdings 3" panose="05040102010807070707" pitchFamily="18" charset="2"/>
                        <a:defRPr sz="900">
                          <a:solidFill>
                            <a:srgbClr val="0F496F"/>
                          </a:solidFill>
                          <a:latin typeface="Century Gothic" panose="020B0502020202020204" pitchFamily="34" charset="0"/>
                        </a:defRPr>
                      </a:lvl5pPr>
                      <a:lvl6pPr marL="2514600" indent="-228600" defTabSz="342900" fontAlgn="base">
                        <a:spcBef>
                          <a:spcPct val="20000"/>
                        </a:spcBef>
                        <a:spcAft>
                          <a:spcPts val="450"/>
                        </a:spcAft>
                        <a:buClr>
                          <a:schemeClr val="tx1"/>
                        </a:buClr>
                        <a:buSzPct val="80000"/>
                        <a:buFont typeface="Wingdings 3" panose="05040102010807070707" pitchFamily="18" charset="2"/>
                        <a:defRPr sz="900">
                          <a:solidFill>
                            <a:srgbClr val="0F496F"/>
                          </a:solidFill>
                          <a:latin typeface="Century Gothic" panose="020B0502020202020204" pitchFamily="34" charset="0"/>
                        </a:defRPr>
                      </a:lvl6pPr>
                      <a:lvl7pPr marL="2971800" indent="-228600" defTabSz="342900" fontAlgn="base">
                        <a:spcBef>
                          <a:spcPct val="20000"/>
                        </a:spcBef>
                        <a:spcAft>
                          <a:spcPts val="450"/>
                        </a:spcAft>
                        <a:buClr>
                          <a:schemeClr val="tx1"/>
                        </a:buClr>
                        <a:buSzPct val="80000"/>
                        <a:buFont typeface="Wingdings 3" panose="05040102010807070707" pitchFamily="18" charset="2"/>
                        <a:defRPr sz="900">
                          <a:solidFill>
                            <a:srgbClr val="0F496F"/>
                          </a:solidFill>
                          <a:latin typeface="Century Gothic" panose="020B0502020202020204" pitchFamily="34" charset="0"/>
                        </a:defRPr>
                      </a:lvl7pPr>
                      <a:lvl8pPr marL="3429000" indent="-228600" defTabSz="342900" fontAlgn="base">
                        <a:spcBef>
                          <a:spcPct val="20000"/>
                        </a:spcBef>
                        <a:spcAft>
                          <a:spcPts val="450"/>
                        </a:spcAft>
                        <a:buClr>
                          <a:schemeClr val="tx1"/>
                        </a:buClr>
                        <a:buSzPct val="80000"/>
                        <a:buFont typeface="Wingdings 3" panose="05040102010807070707" pitchFamily="18" charset="2"/>
                        <a:defRPr sz="900">
                          <a:solidFill>
                            <a:srgbClr val="0F496F"/>
                          </a:solidFill>
                          <a:latin typeface="Century Gothic" panose="020B0502020202020204" pitchFamily="34" charset="0"/>
                        </a:defRPr>
                      </a:lvl8pPr>
                      <a:lvl9pPr marL="3886200" indent="-228600" defTabSz="342900" fontAlgn="base">
                        <a:spcBef>
                          <a:spcPct val="20000"/>
                        </a:spcBef>
                        <a:spcAft>
                          <a:spcPts val="450"/>
                        </a:spcAft>
                        <a:buClr>
                          <a:schemeClr val="tx1"/>
                        </a:buClr>
                        <a:buSzPct val="80000"/>
                        <a:buFont typeface="Wingdings 3" panose="05040102010807070707" pitchFamily="18" charset="2"/>
                        <a:defRPr sz="900">
                          <a:solidFill>
                            <a:srgbClr val="0F496F"/>
                          </a:solidFill>
                          <a:latin typeface="Century Gothic" panose="020B0502020202020204" pitchFamily="34" charset="0"/>
                        </a:defRPr>
                      </a:lvl9pPr>
                    </a:lstStyle>
                    <a:p>
                      <a:pPr marL="0" marR="0" lvl="0" indent="0" algn="l" defTabSz="342900" rtl="0" eaLnBrk="1" fontAlgn="base" latinLnBrk="0" hangingPunct="1">
                        <a:lnSpc>
                          <a:spcPct val="107000"/>
                        </a:lnSpc>
                        <a:spcBef>
                          <a:spcPct val="0"/>
                        </a:spcBef>
                        <a:spcAft>
                          <a:spcPct val="0"/>
                        </a:spcAft>
                        <a:buClrTx/>
                        <a:buSzTx/>
                        <a:buFontTx/>
                        <a:buNone/>
                        <a:tabLst/>
                      </a:pPr>
                      <a:r>
                        <a:rPr kumimoji="0" lang="en-GB" altLang="en-US" sz="1600" b="0" i="0" u="none" strike="noStrike" cap="none" normalizeH="0" baseline="0" dirty="0" smtClean="0">
                          <a:ln>
                            <a:noFill/>
                          </a:ln>
                          <a:solidFill>
                            <a:srgbClr val="FFFFFF"/>
                          </a:solidFill>
                          <a:effectLst/>
                          <a:latin typeface="Calibri" panose="020F0502020204030204" pitchFamily="34" charset="0"/>
                          <a:ea typeface="MS PGothic" panose="020B0600070205080204" pitchFamily="34" charset="-128"/>
                          <a:cs typeface="Calibri" panose="020F0502020204030204" pitchFamily="34" charset="0"/>
                        </a:rPr>
                        <a:t>Fitness</a:t>
                      </a:r>
                    </a:p>
                  </a:txBody>
                  <a:tcPr marL="5358" marR="5358" marT="5358" marB="5358" anchor="b" horzOverflow="overflow">
                    <a:lnL>
                      <a:noFill/>
                    </a:lnL>
                    <a:lnR>
                      <a:noFill/>
                    </a:lnR>
                    <a:lnT>
                      <a:noFill/>
                    </a:lnT>
                    <a:lnB>
                      <a:noFill/>
                    </a:lnB>
                    <a:lnTlToBr>
                      <a:noFill/>
                    </a:lnTlToBr>
                    <a:lnBlToTr>
                      <a:noFill/>
                    </a:lnBlToTr>
                    <a:solidFill>
                      <a:schemeClr val="bg2"/>
                    </a:solidFill>
                  </a:tcPr>
                </a:tc>
                <a:extLst>
                  <a:ext uri="{0D108BD9-81ED-4DB2-BD59-A6C34878D82A}">
                    <a16:rowId xmlns:a16="http://schemas.microsoft.com/office/drawing/2014/main" val="4088155432"/>
                  </a:ext>
                </a:extLst>
              </a:tr>
              <a:tr h="303717">
                <a:tc>
                  <a:txBody>
                    <a:bodyPr/>
                    <a:lstStyle>
                      <a:lvl1pPr defTabSz="342900">
                        <a:spcBef>
                          <a:spcPct val="20000"/>
                        </a:spcBef>
                        <a:spcAft>
                          <a:spcPts val="450"/>
                        </a:spcAft>
                        <a:buClr>
                          <a:schemeClr val="tx1"/>
                        </a:buClr>
                        <a:buSzPct val="80000"/>
                        <a:buFont typeface="Wingdings 3" panose="05040102010807070707" pitchFamily="18" charset="2"/>
                        <a:defRPr sz="1300">
                          <a:solidFill>
                            <a:srgbClr val="0F496F"/>
                          </a:solidFill>
                          <a:latin typeface="Century Gothic" panose="020B0502020202020204" pitchFamily="34" charset="0"/>
                        </a:defRPr>
                      </a:lvl1pPr>
                      <a:lvl2pPr marL="742950" indent="-285750" defTabSz="342900">
                        <a:spcBef>
                          <a:spcPct val="20000"/>
                        </a:spcBef>
                        <a:spcAft>
                          <a:spcPts val="450"/>
                        </a:spcAft>
                        <a:buClr>
                          <a:schemeClr val="tx1"/>
                        </a:buClr>
                        <a:buSzPct val="80000"/>
                        <a:buFont typeface="Wingdings 3" panose="05040102010807070707" pitchFamily="18" charset="2"/>
                        <a:defRPr sz="1100">
                          <a:solidFill>
                            <a:srgbClr val="0F496F"/>
                          </a:solidFill>
                          <a:latin typeface="Century Gothic" panose="020B0502020202020204" pitchFamily="34" charset="0"/>
                        </a:defRPr>
                      </a:lvl2pPr>
                      <a:lvl3pPr marL="1143000" indent="-228600" defTabSz="342900">
                        <a:spcBef>
                          <a:spcPct val="20000"/>
                        </a:spcBef>
                        <a:spcAft>
                          <a:spcPts val="450"/>
                        </a:spcAft>
                        <a:buClr>
                          <a:schemeClr val="tx1"/>
                        </a:buClr>
                        <a:buSzPct val="80000"/>
                        <a:buFont typeface="Wingdings 3" panose="05040102010807070707" pitchFamily="18" charset="2"/>
                        <a:defRPr sz="1000">
                          <a:solidFill>
                            <a:srgbClr val="0F496F"/>
                          </a:solidFill>
                          <a:latin typeface="Century Gothic" panose="020B0502020202020204" pitchFamily="34" charset="0"/>
                        </a:defRPr>
                      </a:lvl3pPr>
                      <a:lvl4pPr marL="1600200" indent="-228600" defTabSz="342900">
                        <a:spcBef>
                          <a:spcPct val="20000"/>
                        </a:spcBef>
                        <a:spcAft>
                          <a:spcPts val="450"/>
                        </a:spcAft>
                        <a:buClr>
                          <a:schemeClr val="tx1"/>
                        </a:buClr>
                        <a:buSzPct val="80000"/>
                        <a:buFont typeface="Wingdings 3" panose="05040102010807070707" pitchFamily="18" charset="2"/>
                        <a:defRPr sz="900">
                          <a:solidFill>
                            <a:srgbClr val="0F496F"/>
                          </a:solidFill>
                          <a:latin typeface="Century Gothic" panose="020B0502020202020204" pitchFamily="34" charset="0"/>
                        </a:defRPr>
                      </a:lvl4pPr>
                      <a:lvl5pPr marL="2057400" indent="-228600" defTabSz="342900">
                        <a:spcBef>
                          <a:spcPct val="20000"/>
                        </a:spcBef>
                        <a:spcAft>
                          <a:spcPts val="450"/>
                        </a:spcAft>
                        <a:buClr>
                          <a:schemeClr val="tx1"/>
                        </a:buClr>
                        <a:buSzPct val="80000"/>
                        <a:buFont typeface="Wingdings 3" panose="05040102010807070707" pitchFamily="18" charset="2"/>
                        <a:defRPr sz="900">
                          <a:solidFill>
                            <a:srgbClr val="0F496F"/>
                          </a:solidFill>
                          <a:latin typeface="Century Gothic" panose="020B0502020202020204" pitchFamily="34" charset="0"/>
                        </a:defRPr>
                      </a:lvl5pPr>
                      <a:lvl6pPr marL="2514600" indent="-228600" defTabSz="342900" fontAlgn="base">
                        <a:spcBef>
                          <a:spcPct val="20000"/>
                        </a:spcBef>
                        <a:spcAft>
                          <a:spcPts val="450"/>
                        </a:spcAft>
                        <a:buClr>
                          <a:schemeClr val="tx1"/>
                        </a:buClr>
                        <a:buSzPct val="80000"/>
                        <a:buFont typeface="Wingdings 3" panose="05040102010807070707" pitchFamily="18" charset="2"/>
                        <a:defRPr sz="900">
                          <a:solidFill>
                            <a:srgbClr val="0F496F"/>
                          </a:solidFill>
                          <a:latin typeface="Century Gothic" panose="020B0502020202020204" pitchFamily="34" charset="0"/>
                        </a:defRPr>
                      </a:lvl6pPr>
                      <a:lvl7pPr marL="2971800" indent="-228600" defTabSz="342900" fontAlgn="base">
                        <a:spcBef>
                          <a:spcPct val="20000"/>
                        </a:spcBef>
                        <a:spcAft>
                          <a:spcPts val="450"/>
                        </a:spcAft>
                        <a:buClr>
                          <a:schemeClr val="tx1"/>
                        </a:buClr>
                        <a:buSzPct val="80000"/>
                        <a:buFont typeface="Wingdings 3" panose="05040102010807070707" pitchFamily="18" charset="2"/>
                        <a:defRPr sz="900">
                          <a:solidFill>
                            <a:srgbClr val="0F496F"/>
                          </a:solidFill>
                          <a:latin typeface="Century Gothic" panose="020B0502020202020204" pitchFamily="34" charset="0"/>
                        </a:defRPr>
                      </a:lvl7pPr>
                      <a:lvl8pPr marL="3429000" indent="-228600" defTabSz="342900" fontAlgn="base">
                        <a:spcBef>
                          <a:spcPct val="20000"/>
                        </a:spcBef>
                        <a:spcAft>
                          <a:spcPts val="450"/>
                        </a:spcAft>
                        <a:buClr>
                          <a:schemeClr val="tx1"/>
                        </a:buClr>
                        <a:buSzPct val="80000"/>
                        <a:buFont typeface="Wingdings 3" panose="05040102010807070707" pitchFamily="18" charset="2"/>
                        <a:defRPr sz="900">
                          <a:solidFill>
                            <a:srgbClr val="0F496F"/>
                          </a:solidFill>
                          <a:latin typeface="Century Gothic" panose="020B0502020202020204" pitchFamily="34" charset="0"/>
                        </a:defRPr>
                      </a:lvl8pPr>
                      <a:lvl9pPr marL="3886200" indent="-228600" defTabSz="342900" fontAlgn="base">
                        <a:spcBef>
                          <a:spcPct val="20000"/>
                        </a:spcBef>
                        <a:spcAft>
                          <a:spcPts val="450"/>
                        </a:spcAft>
                        <a:buClr>
                          <a:schemeClr val="tx1"/>
                        </a:buClr>
                        <a:buSzPct val="80000"/>
                        <a:buFont typeface="Wingdings 3" panose="05040102010807070707" pitchFamily="18" charset="2"/>
                        <a:defRPr sz="900">
                          <a:solidFill>
                            <a:srgbClr val="0F496F"/>
                          </a:solidFill>
                          <a:latin typeface="Century Gothic" panose="020B0502020202020204" pitchFamily="34" charset="0"/>
                        </a:defRPr>
                      </a:lvl9pPr>
                    </a:lstStyle>
                    <a:p>
                      <a:pPr marL="0" marR="0" lvl="0" indent="0" algn="l" defTabSz="342900" rtl="0" eaLnBrk="1" fontAlgn="base" latinLnBrk="0" hangingPunct="1">
                        <a:lnSpc>
                          <a:spcPct val="107000"/>
                        </a:lnSpc>
                        <a:spcBef>
                          <a:spcPct val="0"/>
                        </a:spcBef>
                        <a:spcAft>
                          <a:spcPct val="0"/>
                        </a:spcAft>
                        <a:buClrTx/>
                        <a:buSzTx/>
                        <a:buFontTx/>
                        <a:buNone/>
                        <a:tabLst/>
                      </a:pPr>
                      <a:r>
                        <a:rPr kumimoji="0" lang="en-GB" altLang="en-US" sz="1600" b="0" i="0" u="none" strike="noStrike" cap="none" normalizeH="0" baseline="0" dirty="0" smtClean="0">
                          <a:ln>
                            <a:noFill/>
                          </a:ln>
                          <a:solidFill>
                            <a:srgbClr val="FFFFFF"/>
                          </a:solidFill>
                          <a:effectLst/>
                          <a:latin typeface="Calibri" panose="020F0502020204030204" pitchFamily="34" charset="0"/>
                          <a:ea typeface="MS PGothic" panose="020B0600070205080204" pitchFamily="34" charset="-128"/>
                          <a:cs typeface="Calibri" panose="020F0502020204030204" pitchFamily="34" charset="0"/>
                        </a:rPr>
                        <a:t>Hockey</a:t>
                      </a:r>
                    </a:p>
                  </a:txBody>
                  <a:tcPr marL="5358" marR="5358" marT="5358" marB="5358" anchor="b" horzOverflow="overflow">
                    <a:lnL>
                      <a:noFill/>
                    </a:lnL>
                    <a:lnR>
                      <a:noFill/>
                    </a:lnR>
                    <a:lnT>
                      <a:noFill/>
                    </a:lnT>
                    <a:lnB>
                      <a:noFill/>
                    </a:lnB>
                    <a:lnTlToBr>
                      <a:noFill/>
                    </a:lnTlToBr>
                    <a:lnBlToTr>
                      <a:noFill/>
                    </a:lnBlToTr>
                    <a:solidFill>
                      <a:schemeClr val="bg2"/>
                    </a:solidFill>
                  </a:tcPr>
                </a:tc>
                <a:extLst>
                  <a:ext uri="{0D108BD9-81ED-4DB2-BD59-A6C34878D82A}">
                    <a16:rowId xmlns:a16="http://schemas.microsoft.com/office/drawing/2014/main" val="1145448097"/>
                  </a:ext>
                </a:extLst>
              </a:tr>
            </a:tbl>
          </a:graphicData>
        </a:graphic>
      </p:graphicFrame>
    </p:spTree>
    <p:extLst>
      <p:ext uri="{BB962C8B-B14F-4D97-AF65-F5344CB8AC3E}">
        <p14:creationId xmlns:p14="http://schemas.microsoft.com/office/powerpoint/2010/main" val="228753670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Lendrick Muir, SU Scotland's outdoor activity centr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66" y="0"/>
            <a:ext cx="9148766" cy="5143500"/>
          </a:xfrm>
          <a:prstGeom prst="rect">
            <a:avLst/>
          </a:prstGeom>
          <a:noFill/>
          <a:extLst>
            <a:ext uri="{909E8E84-426E-40DD-AFC4-6F175D3DCCD1}">
              <a14:hiddenFill xmlns:a14="http://schemas.microsoft.com/office/drawing/2010/main">
                <a:solidFill>
                  <a:srgbClr val="FFFFFF"/>
                </a:solidFill>
              </a14:hiddenFill>
            </a:ext>
          </a:extLst>
        </p:spPr>
      </p:pic>
      <p:sp>
        <p:nvSpPr>
          <p:cNvPr id="6" name="Footer Placeholder 3"/>
          <p:cNvSpPr>
            <a:spLocks noGrp="1"/>
          </p:cNvSpPr>
          <p:nvPr>
            <p:ph type="ftr" sz="quarter" idx="11"/>
          </p:nvPr>
        </p:nvSpPr>
        <p:spPr>
          <a:xfrm>
            <a:off x="1309255" y="4767263"/>
            <a:ext cx="6494318" cy="273844"/>
          </a:xfrm>
        </p:spPr>
        <p:txBody>
          <a:bodyPr/>
          <a:lstStyle/>
          <a:p>
            <a:pPr defTabSz="342900">
              <a:buClrTx/>
            </a:pPr>
            <a:r>
              <a:rPr lang="en-US" sz="1200" kern="1200" dirty="0">
                <a:solidFill>
                  <a:srgbClr val="1F497D">
                    <a:lumMod val="40000"/>
                    <a:lumOff val="60000"/>
                  </a:srgbClr>
                </a:solidFill>
                <a:latin typeface="Calibri"/>
                <a:ea typeface="+mn-ea"/>
                <a:cs typeface="+mn-cs"/>
              </a:rPr>
              <a:t>Respect                                Honesty                               Fairness                         Ambition</a:t>
            </a:r>
            <a:endParaRPr lang="en-US" sz="1200" kern="1200" dirty="0">
              <a:solidFill>
                <a:srgbClr val="1F497D">
                  <a:lumMod val="40000"/>
                  <a:lumOff val="60000"/>
                </a:srgbClr>
              </a:solidFill>
              <a:latin typeface="Calibri"/>
              <a:ea typeface="+mn-ea"/>
              <a:cs typeface="+mn-cs"/>
            </a:endParaRPr>
          </a:p>
        </p:txBody>
      </p:sp>
      <p:sp>
        <p:nvSpPr>
          <p:cNvPr id="2" name="Title 1"/>
          <p:cNvSpPr>
            <a:spLocks noGrp="1"/>
          </p:cNvSpPr>
          <p:nvPr>
            <p:ph type="title"/>
          </p:nvPr>
        </p:nvSpPr>
        <p:spPr/>
        <p:txBody>
          <a:bodyPr/>
          <a:lstStyle/>
          <a:p>
            <a:r>
              <a:rPr lang="en-GB" dirty="0" smtClean="0"/>
              <a:t>S1 Residential - </a:t>
            </a:r>
            <a:r>
              <a:rPr lang="en-GB" dirty="0" err="1" smtClean="0"/>
              <a:t>Lendrick</a:t>
            </a:r>
            <a:r>
              <a:rPr lang="en-GB" dirty="0" smtClean="0"/>
              <a:t> Muir</a:t>
            </a:r>
            <a:endParaRPr lang="en-GB" dirty="0"/>
          </a:p>
        </p:txBody>
      </p:sp>
      <p:sp>
        <p:nvSpPr>
          <p:cNvPr id="3" name="Content Placeholder 2"/>
          <p:cNvSpPr>
            <a:spLocks noGrp="1"/>
          </p:cNvSpPr>
          <p:nvPr>
            <p:ph idx="1"/>
          </p:nvPr>
        </p:nvSpPr>
        <p:spPr>
          <a:xfrm>
            <a:off x="194473" y="3955363"/>
            <a:ext cx="6172200" cy="868237"/>
          </a:xfrm>
        </p:spPr>
        <p:txBody>
          <a:bodyPr>
            <a:normAutofit lnSpcReduction="10000"/>
          </a:bodyPr>
          <a:lstStyle/>
          <a:p>
            <a:r>
              <a:rPr lang="en-GB" b="1" dirty="0"/>
              <a:t>Week beginning 27</a:t>
            </a:r>
            <a:r>
              <a:rPr lang="en-GB" b="1" baseline="30000" dirty="0"/>
              <a:t>th</a:t>
            </a:r>
            <a:r>
              <a:rPr lang="en-GB" b="1" dirty="0"/>
              <a:t> October </a:t>
            </a:r>
            <a:r>
              <a:rPr lang="en-GB" b="1" dirty="0" smtClean="0"/>
              <a:t>2025</a:t>
            </a:r>
          </a:p>
          <a:p>
            <a:r>
              <a:rPr lang="en-GB" b="1" dirty="0" smtClean="0"/>
              <a:t>Approximate cost £210</a:t>
            </a:r>
            <a:endParaRPr lang="en-US" b="1" dirty="0"/>
          </a:p>
          <a:p>
            <a:endParaRPr lang="en-GB" dirty="0"/>
          </a:p>
        </p:txBody>
      </p:sp>
    </p:spTree>
    <p:extLst>
      <p:ext uri="{BB962C8B-B14F-4D97-AF65-F5344CB8AC3E}">
        <p14:creationId xmlns:p14="http://schemas.microsoft.com/office/powerpoint/2010/main" val="334743130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a:xfrm>
            <a:off x="2600190" y="195263"/>
            <a:ext cx="4303313" cy="857250"/>
          </a:xfrm>
        </p:spPr>
        <p:txBody>
          <a:bodyPr>
            <a:normAutofit fontScale="90000"/>
          </a:bodyPr>
          <a:lstStyle/>
          <a:p>
            <a:r>
              <a:rPr lang="en-GB" altLang="en-US" sz="3000" b="1" dirty="0">
                <a:solidFill>
                  <a:srgbClr val="002060"/>
                </a:solidFill>
              </a:rPr>
              <a:t>Key pillars for success</a:t>
            </a:r>
          </a:p>
        </p:txBody>
      </p:sp>
      <p:sp>
        <p:nvSpPr>
          <p:cNvPr id="8195" name="Content Placeholder 2"/>
          <p:cNvSpPr>
            <a:spLocks noGrp="1"/>
          </p:cNvSpPr>
          <p:nvPr>
            <p:ph idx="1"/>
          </p:nvPr>
        </p:nvSpPr>
        <p:spPr>
          <a:xfrm>
            <a:off x="2012157" y="2251472"/>
            <a:ext cx="5204222" cy="1765697"/>
          </a:xfrm>
        </p:spPr>
        <p:txBody>
          <a:bodyPr>
            <a:normAutofit fontScale="85000" lnSpcReduction="10000"/>
          </a:bodyPr>
          <a:lstStyle/>
          <a:p>
            <a:pPr algn="ctr">
              <a:buFont typeface="Arial" panose="020B0604020202020204" pitchFamily="34" charset="0"/>
              <a:buNone/>
              <a:defRPr/>
            </a:pPr>
            <a:r>
              <a:rPr lang="en-GB" altLang="en-US" sz="2813" dirty="0">
                <a:solidFill>
                  <a:srgbClr val="003399"/>
                </a:solidFill>
              </a:rPr>
              <a:t>Building a nurturing school</a:t>
            </a:r>
          </a:p>
          <a:p>
            <a:pPr algn="ctr">
              <a:buFont typeface="Arial" panose="020B0604020202020204" pitchFamily="34" charset="0"/>
              <a:buNone/>
              <a:defRPr/>
            </a:pPr>
            <a:r>
              <a:rPr lang="en-GB" altLang="en-US" sz="2813" dirty="0">
                <a:solidFill>
                  <a:srgbClr val="003399"/>
                </a:solidFill>
              </a:rPr>
              <a:t>Building a trauma informed school</a:t>
            </a:r>
          </a:p>
          <a:p>
            <a:pPr algn="ctr">
              <a:buFont typeface="Arial" panose="020B0604020202020204" pitchFamily="34" charset="0"/>
              <a:buNone/>
              <a:defRPr/>
            </a:pPr>
            <a:r>
              <a:rPr lang="en-GB" altLang="en-US" sz="2813" dirty="0">
                <a:solidFill>
                  <a:srgbClr val="003399"/>
                </a:solidFill>
              </a:rPr>
              <a:t>Building a poverty aware school</a:t>
            </a:r>
          </a:p>
          <a:p>
            <a:pPr algn="ctr">
              <a:buFont typeface="Arial" panose="020B0604020202020204" pitchFamily="34" charset="0"/>
              <a:buNone/>
              <a:defRPr/>
            </a:pPr>
            <a:r>
              <a:rPr lang="en-GB" altLang="en-US" sz="2813" dirty="0">
                <a:solidFill>
                  <a:srgbClr val="003399"/>
                </a:solidFill>
              </a:rPr>
              <a:t>Building a mentally healthy school</a:t>
            </a:r>
          </a:p>
        </p:txBody>
      </p:sp>
      <p:graphicFrame>
        <p:nvGraphicFramePr>
          <p:cNvPr id="4" name="Table 3"/>
          <p:cNvGraphicFramePr>
            <a:graphicFrameLocks noGrp="1"/>
          </p:cNvGraphicFramePr>
          <p:nvPr>
            <p:extLst>
              <p:ext uri="{D42A27DB-BD31-4B8C-83A1-F6EECF244321}">
                <p14:modId xmlns:p14="http://schemas.microsoft.com/office/powerpoint/2010/main" val="1720734118"/>
              </p:ext>
            </p:extLst>
          </p:nvPr>
        </p:nvGraphicFramePr>
        <p:xfrm>
          <a:off x="0" y="4781550"/>
          <a:ext cx="4567237" cy="361950"/>
        </p:xfrm>
        <a:graphic>
          <a:graphicData uri="http://schemas.openxmlformats.org/drawingml/2006/table">
            <a:tbl>
              <a:tblPr firstRow="1" bandRow="1">
                <a:effectLst/>
                <a:tableStyleId>{5C22544A-7EE6-4342-B048-85BDC9FD1C3A}</a:tableStyleId>
              </a:tblPr>
              <a:tblGrid>
                <a:gridCol w="4117886">
                  <a:extLst>
                    <a:ext uri="{9D8B030D-6E8A-4147-A177-3AD203B41FA5}">
                      <a16:colId xmlns:a16="http://schemas.microsoft.com/office/drawing/2014/main" val="20000"/>
                    </a:ext>
                  </a:extLst>
                </a:gridCol>
                <a:gridCol w="449351">
                  <a:extLst>
                    <a:ext uri="{9D8B030D-6E8A-4147-A177-3AD203B41FA5}">
                      <a16:colId xmlns:a16="http://schemas.microsoft.com/office/drawing/2014/main" val="20001"/>
                    </a:ext>
                  </a:extLst>
                </a:gridCol>
              </a:tblGrid>
              <a:tr h="361950">
                <a:tc>
                  <a:txBody>
                    <a:bodyPr/>
                    <a:lstStyle/>
                    <a:p>
                      <a:r>
                        <a:rPr lang="en-US" sz="2000" i="1" dirty="0" smtClean="0">
                          <a:solidFill>
                            <a:schemeClr val="bg1">
                              <a:lumMod val="75000"/>
                            </a:schemeClr>
                          </a:solidFill>
                        </a:rPr>
                        <a:t>Boclair</a:t>
                      </a:r>
                      <a:r>
                        <a:rPr lang="en-US" sz="2000" i="1" baseline="0" dirty="0" smtClean="0">
                          <a:solidFill>
                            <a:schemeClr val="bg1">
                              <a:lumMod val="75000"/>
                            </a:schemeClr>
                          </a:solidFill>
                        </a:rPr>
                        <a:t> Academy</a:t>
                      </a:r>
                      <a:endParaRPr lang="en-US" sz="2000" i="1" dirty="0">
                        <a:solidFill>
                          <a:schemeClr val="bg1">
                            <a:lumMod val="75000"/>
                          </a:schemeClr>
                        </a:solidFill>
                      </a:endParaRPr>
                    </a:p>
                  </a:txBody>
                  <a:tcPr marL="51438" marR="51438" marT="25717" marB="25717"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endParaRPr lang="en-US" sz="1100" dirty="0"/>
                    </a:p>
                  </a:txBody>
                  <a:tcPr marL="51438" marR="51438" marT="25717" marB="25717">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pic>
        <p:nvPicPr>
          <p:cNvPr id="25607" name="Picture 3" descr="logo smal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77878" y="1221582"/>
            <a:ext cx="994172" cy="969169"/>
          </a:xfrm>
          <a:prstGeom prst="rect">
            <a:avLst/>
          </a:prstGeom>
          <a:solidFill>
            <a:srgbClr val="F3F9FB"/>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25608" name="Picture 3" descr="logo smal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56884" y="4741831"/>
            <a:ext cx="359569" cy="351234"/>
          </a:xfrm>
          <a:prstGeom prst="rect">
            <a:avLst/>
          </a:prstGeom>
          <a:solidFill>
            <a:srgbClr val="F3F9FB"/>
          </a:solidFill>
          <a:ln>
            <a:noFill/>
          </a:ln>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77287280"/>
      </p:ext>
    </p:extLst>
  </p:cSld>
  <p:clrMapOvr>
    <a:masterClrMapping/>
  </p:clrMapOvr>
  <p:transition spd="slow">
    <p:fade/>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3858467"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995"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58466" y="-1"/>
            <a:ext cx="5282796" cy="51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596828"/>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endParaRPr lang="en-GB"/>
          </a:p>
        </p:txBody>
      </p:sp>
      <p:pic>
        <p:nvPicPr>
          <p:cNvPr id="86019"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4368319" y="13003"/>
            <a:ext cx="4775682" cy="5130497"/>
          </a:xfrm>
        </p:spPr>
      </p:pic>
      <p:pic>
        <p:nvPicPr>
          <p:cNvPr id="86020"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4368318" cy="51247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09029380"/>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endParaRPr lang="en-GB"/>
          </a:p>
        </p:txBody>
      </p:sp>
      <p:pic>
        <p:nvPicPr>
          <p:cNvPr id="87043"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0" y="0"/>
            <a:ext cx="3878616" cy="5172080"/>
          </a:xfrm>
        </p:spPr>
      </p:pic>
      <p:pic>
        <p:nvPicPr>
          <p:cNvPr id="87044"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78616" y="-1"/>
            <a:ext cx="5284820" cy="51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83535473"/>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endParaRPr lang="en-GB"/>
          </a:p>
        </p:txBody>
      </p:sp>
      <p:pic>
        <p:nvPicPr>
          <p:cNvPr id="88067"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0" y="0"/>
            <a:ext cx="4616216" cy="5143500"/>
          </a:xfrm>
        </p:spPr>
      </p:pic>
      <p:pic>
        <p:nvPicPr>
          <p:cNvPr id="88068"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16216" y="-1"/>
            <a:ext cx="4525462" cy="51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61723189"/>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0"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 y="0"/>
            <a:ext cx="9109332" cy="5149708"/>
          </a:xfrm>
        </p:spPr>
      </p:pic>
    </p:spTree>
    <p:extLst>
      <p:ext uri="{BB962C8B-B14F-4D97-AF65-F5344CB8AC3E}">
        <p14:creationId xmlns:p14="http://schemas.microsoft.com/office/powerpoint/2010/main" val="2508885655"/>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 y="0"/>
            <a:ext cx="9109330" cy="4582120"/>
          </a:xfrm>
        </p:spPr>
        <p:txBody>
          <a:bodyPr rtlCol="0">
            <a:normAutofit/>
          </a:bodyPr>
          <a:lstStyle/>
          <a:p>
            <a:pPr algn="ctr" eaLnBrk="1" hangingPunct="1">
              <a:defRPr/>
            </a:pPr>
            <a:r>
              <a:rPr lang="en-US" sz="2700" b="1" dirty="0"/>
              <a:t>​</a:t>
            </a:r>
            <a:r>
              <a:rPr lang="en-GB" sz="2700" b="1" dirty="0"/>
              <a:t>Preparing for Secondary</a:t>
            </a:r>
          </a:p>
          <a:p>
            <a:pPr eaLnBrk="1" hangingPunct="1">
              <a:defRPr/>
            </a:pPr>
            <a:endParaRPr lang="en-US" dirty="0"/>
          </a:p>
          <a:p>
            <a:pPr eaLnBrk="1" hangingPunct="1">
              <a:defRPr/>
            </a:pPr>
            <a:r>
              <a:rPr lang="en-GB" dirty="0"/>
              <a:t> </a:t>
            </a:r>
            <a:r>
              <a:rPr lang="en-GB" b="1" dirty="0"/>
              <a:t>Talk to them </a:t>
            </a:r>
            <a:r>
              <a:rPr lang="en-US" dirty="0" smtClean="0"/>
              <a:t>​</a:t>
            </a:r>
            <a:endParaRPr lang="en-US" dirty="0"/>
          </a:p>
          <a:p>
            <a:pPr marL="192881" indent="-192881">
              <a:buFont typeface="Arial" panose="020B0604020202020204" pitchFamily="34" charset="0"/>
              <a:buChar char="•"/>
              <a:defRPr/>
            </a:pPr>
            <a:r>
              <a:rPr lang="en-GB" dirty="0" smtClean="0"/>
              <a:t>Encourage them to explore </a:t>
            </a:r>
            <a:r>
              <a:rPr lang="en-GB" dirty="0"/>
              <a:t>their </a:t>
            </a:r>
            <a:r>
              <a:rPr lang="en-GB" dirty="0" smtClean="0"/>
              <a:t>feelings</a:t>
            </a:r>
          </a:p>
          <a:p>
            <a:pPr marL="192881" indent="-192881">
              <a:buFont typeface="Arial" panose="020B0604020202020204" pitchFamily="34" charset="0"/>
              <a:buChar char="•"/>
              <a:defRPr/>
            </a:pPr>
            <a:r>
              <a:rPr lang="en-GB" dirty="0" smtClean="0"/>
              <a:t>School website/Instagram</a:t>
            </a:r>
            <a:endParaRPr lang="en-GB" dirty="0"/>
          </a:p>
          <a:p>
            <a:pPr marL="192881" indent="-192881">
              <a:buClr>
                <a:srgbClr val="FFFFFF"/>
              </a:buClr>
              <a:buFont typeface="Arial" panose="020B0604020202020204" pitchFamily="34" charset="0"/>
              <a:buChar char="•"/>
              <a:defRPr/>
            </a:pPr>
            <a:r>
              <a:rPr lang="en-US" dirty="0" smtClean="0"/>
              <a:t>Develop </a:t>
            </a:r>
            <a:r>
              <a:rPr lang="en-US" dirty="0"/>
              <a:t>their confidence and independence</a:t>
            </a:r>
          </a:p>
          <a:p>
            <a:pPr marL="192881" indent="-192881">
              <a:buFont typeface="Arial" panose="020B0604020202020204" pitchFamily="34" charset="0"/>
              <a:buChar char="•"/>
              <a:defRPr/>
            </a:pPr>
            <a:r>
              <a:rPr lang="en-GB" dirty="0"/>
              <a:t>Talk to school staff if </a:t>
            </a:r>
            <a:r>
              <a:rPr lang="en-GB" dirty="0" smtClean="0"/>
              <a:t>any worries</a:t>
            </a:r>
            <a:endParaRPr lang="en-US" dirty="0"/>
          </a:p>
          <a:p>
            <a:pPr marL="192881" indent="-192881">
              <a:buClr>
                <a:srgbClr val="FFFFFF"/>
              </a:buClr>
              <a:buFont typeface="Arial" panose="020B0604020202020204" pitchFamily="34" charset="0"/>
              <a:buChar char="•"/>
              <a:defRPr/>
            </a:pPr>
            <a:endParaRPr lang="en-GB" dirty="0"/>
          </a:p>
          <a:p>
            <a:pPr eaLnBrk="1" fontAlgn="auto" hangingPunct="1">
              <a:defRPr/>
            </a:pPr>
            <a:r>
              <a:rPr lang="en-GB" sz="1350" b="1" dirty="0"/>
              <a:t>Website</a:t>
            </a:r>
            <a:r>
              <a:rPr lang="en-GB" sz="1350" b="1" dirty="0"/>
              <a:t>: </a:t>
            </a:r>
            <a:r>
              <a:rPr lang="en-GB" sz="1350" b="1" dirty="0">
                <a:ea typeface="+mn-lt"/>
                <a:cs typeface="+mn-lt"/>
              </a:rPr>
              <a:t>http://</a:t>
            </a:r>
            <a:r>
              <a:rPr lang="en-GB" sz="1350" b="1" dirty="0">
                <a:ea typeface="+mn-lt"/>
                <a:cs typeface="+mn-lt"/>
              </a:rPr>
              <a:t>www.boclair.e-dunbarton.sch.uk</a:t>
            </a:r>
          </a:p>
          <a:p>
            <a:pPr eaLnBrk="1" fontAlgn="auto" hangingPunct="1">
              <a:defRPr/>
            </a:pPr>
            <a:r>
              <a:rPr lang="en-GB" sz="1350" b="1" dirty="0">
                <a:ea typeface="+mn-lt"/>
                <a:cs typeface="+mn-lt"/>
              </a:rPr>
              <a:t>Instagram:boclairacademy1</a:t>
            </a:r>
            <a:endParaRPr lang="en-GB" sz="1350" b="1" dirty="0"/>
          </a:p>
        </p:txBody>
      </p:sp>
      <p:sp>
        <p:nvSpPr>
          <p:cNvPr id="8" name="Rectangle 7"/>
          <p:cNvSpPr/>
          <p:nvPr/>
        </p:nvSpPr>
        <p:spPr>
          <a:xfrm>
            <a:off x="4501754" y="2468166"/>
            <a:ext cx="219932" cy="248209"/>
          </a:xfrm>
          <a:prstGeom prst="rect">
            <a:avLst/>
          </a:prstGeom>
        </p:spPr>
        <p:txBody>
          <a:bodyPr wrap="none">
            <a:spAutoFit/>
          </a:bodyPr>
          <a:lstStyle/>
          <a:p>
            <a:pPr defTabSz="514350">
              <a:buClrTx/>
              <a:defRPr/>
            </a:pPr>
            <a:r>
              <a:rPr lang="en-GB" sz="1013" kern="1200" dirty="0">
                <a:solidFill>
                  <a:prstClr val="white"/>
                </a:solidFill>
                <a:latin typeface="Century Gothic" panose="020B0502020202020204"/>
                <a:ea typeface="+mn-ea"/>
                <a:cs typeface="+mn-cs"/>
              </a:rPr>
              <a:t> </a:t>
            </a:r>
          </a:p>
        </p:txBody>
      </p:sp>
      <p:sp>
        <p:nvSpPr>
          <p:cNvPr id="9" name="Rectangle 8"/>
          <p:cNvSpPr/>
          <p:nvPr/>
        </p:nvSpPr>
        <p:spPr>
          <a:xfrm>
            <a:off x="199347" y="4790135"/>
            <a:ext cx="8805975" cy="507831"/>
          </a:xfrm>
          <a:prstGeom prst="rect">
            <a:avLst/>
          </a:prstGeom>
        </p:spPr>
        <p:txBody>
          <a:bodyPr wrap="square">
            <a:spAutoFit/>
          </a:bodyPr>
          <a:lstStyle/>
          <a:p>
            <a:pPr defTabSz="514350">
              <a:buClrTx/>
              <a:defRPr/>
            </a:pPr>
            <a:r>
              <a:rPr lang="en-GB" sz="1350" b="1" kern="1200" dirty="0">
                <a:solidFill>
                  <a:srgbClr val="FFFFFF"/>
                </a:solidFill>
                <a:latin typeface="Century Gothic" panose="020B0502020202020204" pitchFamily="34" charset="0"/>
                <a:ea typeface="+mn-ea"/>
                <a:cs typeface="+mn-cs"/>
              </a:rPr>
              <a:t>RESPECT 		</a:t>
            </a:r>
            <a:r>
              <a:rPr lang="en-GB" sz="1350" b="1" kern="1200" dirty="0" smtClean="0">
                <a:solidFill>
                  <a:srgbClr val="FFFFFF"/>
                </a:solidFill>
                <a:latin typeface="Century Gothic" panose="020B0502020202020204" pitchFamily="34" charset="0"/>
                <a:ea typeface="+mn-ea"/>
                <a:cs typeface="+mn-cs"/>
              </a:rPr>
              <a:t>                  HONESTY </a:t>
            </a:r>
            <a:r>
              <a:rPr lang="en-GB" sz="1350" b="1" kern="1200" dirty="0">
                <a:solidFill>
                  <a:srgbClr val="FFFFFF"/>
                </a:solidFill>
                <a:latin typeface="Century Gothic" panose="020B0502020202020204" pitchFamily="34" charset="0"/>
                <a:ea typeface="+mn-ea"/>
                <a:cs typeface="+mn-cs"/>
              </a:rPr>
              <a:t>	</a:t>
            </a:r>
            <a:r>
              <a:rPr lang="en-GB" sz="1350" b="1" kern="1200" dirty="0" smtClean="0">
                <a:solidFill>
                  <a:srgbClr val="FFFFFF"/>
                </a:solidFill>
                <a:latin typeface="Century Gothic" panose="020B0502020202020204" pitchFamily="34" charset="0"/>
                <a:ea typeface="+mn-ea"/>
                <a:cs typeface="+mn-cs"/>
              </a:rPr>
              <a:t> </a:t>
            </a:r>
            <a:r>
              <a:rPr lang="en-GB" sz="1350" b="1" kern="1200" dirty="0">
                <a:solidFill>
                  <a:srgbClr val="FFFFFF"/>
                </a:solidFill>
                <a:latin typeface="Century Gothic" panose="020B0502020202020204" pitchFamily="34" charset="0"/>
                <a:ea typeface="+mn-ea"/>
                <a:cs typeface="+mn-cs"/>
              </a:rPr>
              <a:t>	 </a:t>
            </a:r>
            <a:r>
              <a:rPr lang="en-GB" sz="1350" b="1" kern="1200" dirty="0" smtClean="0">
                <a:solidFill>
                  <a:srgbClr val="FFFFFF"/>
                </a:solidFill>
                <a:latin typeface="Century Gothic" panose="020B0502020202020204" pitchFamily="34" charset="0"/>
                <a:ea typeface="+mn-ea"/>
                <a:cs typeface="+mn-cs"/>
              </a:rPr>
              <a:t>                 FAIRNESS </a:t>
            </a:r>
            <a:r>
              <a:rPr lang="en-GB" sz="1350" b="1" kern="1200" dirty="0">
                <a:solidFill>
                  <a:srgbClr val="FFFFFF"/>
                </a:solidFill>
                <a:latin typeface="Century Gothic" panose="020B0502020202020204" pitchFamily="34" charset="0"/>
                <a:ea typeface="+mn-ea"/>
                <a:cs typeface="+mn-cs"/>
              </a:rPr>
              <a:t>         	  </a:t>
            </a:r>
            <a:r>
              <a:rPr lang="en-GB" sz="1350" b="1" kern="1200" dirty="0" smtClean="0">
                <a:solidFill>
                  <a:srgbClr val="FFFFFF"/>
                </a:solidFill>
                <a:latin typeface="Century Gothic" panose="020B0502020202020204" pitchFamily="34" charset="0"/>
                <a:ea typeface="+mn-ea"/>
                <a:cs typeface="+mn-cs"/>
              </a:rPr>
              <a:t>                        AMBITION</a:t>
            </a:r>
            <a:endParaRPr lang="en-GB" sz="1013" kern="1200" dirty="0">
              <a:solidFill>
                <a:prstClr val="white"/>
              </a:solidFill>
              <a:latin typeface="Century Gothic" panose="020B0502020202020204"/>
              <a:ea typeface="+mn-ea"/>
              <a:cs typeface="+mn-cs"/>
            </a:endParaRPr>
          </a:p>
        </p:txBody>
      </p:sp>
    </p:spTree>
    <p:extLst>
      <p:ext uri="{BB962C8B-B14F-4D97-AF65-F5344CB8AC3E}">
        <p14:creationId xmlns:p14="http://schemas.microsoft.com/office/powerpoint/2010/main" val="1531943671"/>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3092852"/>
          </a:xfrm>
        </p:spPr>
        <p:txBody>
          <a:bodyPr/>
          <a:lstStyle/>
          <a:p>
            <a:endParaRPr lang="en-GB"/>
          </a:p>
        </p:txBody>
      </p:sp>
      <p:sp>
        <p:nvSpPr>
          <p:cNvPr id="3" name="Subtitle 2"/>
          <p:cNvSpPr>
            <a:spLocks noGrp="1"/>
          </p:cNvSpPr>
          <p:nvPr>
            <p:ph type="subTitle" idx="1"/>
          </p:nvPr>
        </p:nvSpPr>
        <p:spPr/>
        <p:txBody>
          <a:bodyPr/>
          <a:lstStyle/>
          <a:p>
            <a:endParaRPr lang="en-GB"/>
          </a:p>
        </p:txBody>
      </p:sp>
      <p:pic>
        <p:nvPicPr>
          <p:cNvPr id="4" name="Picture 3" descr="A poster with trees and birds&#10;&#10;AI-generated content may be incorrect.">
            <a:extLst>
              <a:ext uri="{FF2B5EF4-FFF2-40B4-BE49-F238E27FC236}">
                <a16:creationId xmlns:a16="http://schemas.microsoft.com/office/drawing/2014/main" id="{FED46265-D389-A70C-921C-9746EC31B4E5}"/>
              </a:ext>
            </a:extLst>
          </p:cNvPr>
          <p:cNvPicPr>
            <a:picLocks noChangeAspect="1"/>
          </p:cNvPicPr>
          <p:nvPr/>
        </p:nvPicPr>
        <p:blipFill>
          <a:blip r:embed="rId2"/>
          <a:stretch>
            <a:fillRect/>
          </a:stretch>
        </p:blipFill>
        <p:spPr>
          <a:xfrm>
            <a:off x="2784" y="0"/>
            <a:ext cx="9138433" cy="5143500"/>
          </a:xfrm>
          <a:prstGeom prst="rect">
            <a:avLst/>
          </a:prstGeom>
        </p:spPr>
      </p:pic>
    </p:spTree>
    <p:extLst>
      <p:ext uri="{BB962C8B-B14F-4D97-AF65-F5344CB8AC3E}">
        <p14:creationId xmlns:p14="http://schemas.microsoft.com/office/powerpoint/2010/main" val="205042756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45058" name="Title 1"/>
          <p:cNvSpPr>
            <a:spLocks noGrp="1"/>
          </p:cNvSpPr>
          <p:nvPr>
            <p:ph type="ctrTitle"/>
          </p:nvPr>
        </p:nvSpPr>
        <p:spPr>
          <a:xfrm>
            <a:off x="1995374" y="3009449"/>
            <a:ext cx="5829300" cy="1102519"/>
          </a:xfrm>
        </p:spPr>
        <p:txBody>
          <a:bodyPr>
            <a:normAutofit/>
          </a:bodyPr>
          <a:lstStyle/>
          <a:p>
            <a:r>
              <a:rPr lang="en-GB" altLang="en-US" sz="6000" b="1" dirty="0" smtClean="0">
                <a:solidFill>
                  <a:schemeClr val="bg1"/>
                </a:solidFill>
              </a:rPr>
              <a:t>End</a:t>
            </a:r>
            <a:endParaRPr lang="en-GB" altLang="en-US" sz="6000" b="1" dirty="0">
              <a:solidFill>
                <a:schemeClr val="bg1"/>
              </a:solidFill>
            </a:endParaRPr>
          </a:p>
        </p:txBody>
      </p:sp>
    </p:spTree>
    <p:extLst>
      <p:ext uri="{BB962C8B-B14F-4D97-AF65-F5344CB8AC3E}">
        <p14:creationId xmlns:p14="http://schemas.microsoft.com/office/powerpoint/2010/main" val="1766265718"/>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7" name="Content Placeholder 2"/>
          <p:cNvSpPr>
            <a:spLocks noGrp="1"/>
          </p:cNvSpPr>
          <p:nvPr>
            <p:ph idx="1"/>
          </p:nvPr>
        </p:nvSpPr>
        <p:spPr>
          <a:xfrm>
            <a:off x="1143000" y="1359694"/>
            <a:ext cx="6938963" cy="3211116"/>
          </a:xfrm>
        </p:spPr>
        <p:txBody>
          <a:bodyPr/>
          <a:lstStyle/>
          <a:p>
            <a:pPr algn="ctr">
              <a:buFont typeface="Arial" panose="020B0604020202020204" pitchFamily="34" charset="0"/>
              <a:buNone/>
            </a:pPr>
            <a:endParaRPr lang="en-GB" altLang="en-US" sz="3750"/>
          </a:p>
        </p:txBody>
      </p:sp>
      <p:graphicFrame>
        <p:nvGraphicFramePr>
          <p:cNvPr id="4" name="Table 3"/>
          <p:cNvGraphicFramePr>
            <a:graphicFrameLocks noGrp="1"/>
          </p:cNvGraphicFramePr>
          <p:nvPr/>
        </p:nvGraphicFramePr>
        <p:xfrm>
          <a:off x="1209676" y="4594623"/>
          <a:ext cx="6090048" cy="482203"/>
        </p:xfrm>
        <a:graphic>
          <a:graphicData uri="http://schemas.openxmlformats.org/drawingml/2006/table">
            <a:tbl>
              <a:tblPr firstRow="1" bandRow="1">
                <a:effectLst/>
                <a:tableStyleId>{5C22544A-7EE6-4342-B048-85BDC9FD1C3A}</a:tableStyleId>
              </a:tblPr>
              <a:tblGrid>
                <a:gridCol w="5490874">
                  <a:extLst>
                    <a:ext uri="{9D8B030D-6E8A-4147-A177-3AD203B41FA5}">
                      <a16:colId xmlns:a16="http://schemas.microsoft.com/office/drawing/2014/main" val="20000"/>
                    </a:ext>
                  </a:extLst>
                </a:gridCol>
                <a:gridCol w="599174">
                  <a:extLst>
                    <a:ext uri="{9D8B030D-6E8A-4147-A177-3AD203B41FA5}">
                      <a16:colId xmlns:a16="http://schemas.microsoft.com/office/drawing/2014/main" val="20001"/>
                    </a:ext>
                  </a:extLst>
                </a:gridCol>
              </a:tblGrid>
              <a:tr h="482203">
                <a:tc>
                  <a:txBody>
                    <a:bodyPr/>
                    <a:lstStyle/>
                    <a:p>
                      <a:r>
                        <a:rPr lang="en-US" sz="2700" i="1" dirty="0" smtClean="0">
                          <a:solidFill>
                            <a:schemeClr val="bg1">
                              <a:lumMod val="75000"/>
                            </a:schemeClr>
                          </a:solidFill>
                        </a:rPr>
                        <a:t>Boclair</a:t>
                      </a:r>
                      <a:r>
                        <a:rPr lang="en-US" sz="2700" i="1" baseline="0" dirty="0" smtClean="0">
                          <a:solidFill>
                            <a:schemeClr val="bg1">
                              <a:lumMod val="75000"/>
                            </a:schemeClr>
                          </a:solidFill>
                        </a:rPr>
                        <a:t> Academy</a:t>
                      </a:r>
                      <a:endParaRPr lang="en-US" sz="2700" i="1" dirty="0">
                        <a:solidFill>
                          <a:schemeClr val="bg1">
                            <a:lumMod val="75000"/>
                          </a:schemeClr>
                        </a:solidFill>
                      </a:endParaRPr>
                    </a:p>
                  </a:txBody>
                  <a:tcPr marL="68588" marR="68588" marT="34261" marB="34261"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endParaRPr lang="en-US" sz="1400" dirty="0"/>
                    </a:p>
                  </a:txBody>
                  <a:tcPr marL="68588" marR="68588" marT="34261" marB="34261">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pic>
        <p:nvPicPr>
          <p:cNvPr id="26631" name="Picture 1" descr="C:\Documents and Settings\misherwood\Local Settings\Temporary Internet Files\Content.IE5\2FNG33ZM\AUL465[1].jpg"/>
          <p:cNvPicPr>
            <a:picLocks noChangeAspect="1" noChangeArrowheads="1"/>
          </p:cNvPicPr>
          <p:nvPr/>
        </p:nvPicPr>
        <p:blipFill>
          <a:blip r:embed="rId2">
            <a:lum contrast="60000"/>
            <a:extLst>
              <a:ext uri="{28A0092B-C50C-407E-A947-70E740481C1C}">
                <a14:useLocalDpi xmlns:a14="http://schemas.microsoft.com/office/drawing/2010/main" val="0"/>
              </a:ext>
            </a:extLst>
          </a:blip>
          <a:srcRect/>
          <a:stretch>
            <a:fillRect/>
          </a:stretch>
        </p:blipFill>
        <p:spPr bwMode="auto">
          <a:xfrm>
            <a:off x="7472362" y="4647010"/>
            <a:ext cx="528638" cy="496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2" name="Picture 30" descr="Image previe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
            <a:ext cx="9144001" cy="51397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6" name="Title 1"/>
          <p:cNvSpPr>
            <a:spLocks noGrp="1"/>
          </p:cNvSpPr>
          <p:nvPr>
            <p:ph type="title"/>
          </p:nvPr>
        </p:nvSpPr>
        <p:spPr>
          <a:xfrm>
            <a:off x="497553" y="53752"/>
            <a:ext cx="8520600" cy="920122"/>
          </a:xfrm>
        </p:spPr>
        <p:txBody>
          <a:bodyPr>
            <a:noAutofit/>
          </a:bodyPr>
          <a:lstStyle/>
          <a:p>
            <a:pPr algn="ctr"/>
            <a:r>
              <a:rPr lang="en-GB" altLang="en-US" sz="4800" b="1" dirty="0" smtClean="0">
                <a:solidFill>
                  <a:schemeClr val="bg1"/>
                </a:solidFill>
              </a:rPr>
              <a:t>Height Light and Space</a:t>
            </a:r>
          </a:p>
        </p:txBody>
      </p:sp>
    </p:spTree>
    <p:extLst>
      <p:ext uri="{BB962C8B-B14F-4D97-AF65-F5344CB8AC3E}">
        <p14:creationId xmlns:p14="http://schemas.microsoft.com/office/powerpoint/2010/main" val="2036799221"/>
      </p:ext>
    </p:extLst>
  </p:cSld>
  <p:clrMapOvr>
    <a:masterClrMapping/>
  </p:clrMapOvr>
  <p:transition spd="slow">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00" name="Content Placeholder 2"/>
          <p:cNvSpPr txBox="1">
            <a:spLocks/>
          </p:cNvSpPr>
          <p:nvPr/>
        </p:nvSpPr>
        <p:spPr bwMode="auto">
          <a:xfrm>
            <a:off x="1439466" y="3057525"/>
            <a:ext cx="6481763" cy="827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a:buFont typeface="Arial" panose="020B0604020202020204" pitchFamily="34" charset="0"/>
              <a:buNone/>
            </a:pPr>
            <a:endParaRPr lang="en-GB" altLang="en-US" sz="3000" b="1" i="1">
              <a:solidFill>
                <a:srgbClr val="002060"/>
              </a:solidFill>
            </a:endParaRPr>
          </a:p>
        </p:txBody>
      </p:sp>
      <p:pic>
        <p:nvPicPr>
          <p:cNvPr id="29702" name="Picture 6" descr="Image previe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0592"/>
            <a:ext cx="9144000" cy="51862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0" y="1988332"/>
            <a:ext cx="8520600" cy="858875"/>
          </a:xfrm>
        </p:spPr>
        <p:txBody>
          <a:bodyPr>
            <a:noAutofit/>
          </a:bodyPr>
          <a:lstStyle/>
          <a:p>
            <a:r>
              <a:rPr lang="en-GB" sz="6600" b="1" dirty="0" smtClean="0">
                <a:solidFill>
                  <a:schemeClr val="bg1">
                    <a:lumMod val="95000"/>
                  </a:schemeClr>
                </a:solidFill>
              </a:rPr>
              <a:t>Boclair Support Spine</a:t>
            </a:r>
            <a:endParaRPr lang="en-GB" sz="6600" b="1" dirty="0">
              <a:solidFill>
                <a:schemeClr val="bg1">
                  <a:lumMod val="95000"/>
                </a:schemeClr>
              </a:solidFill>
            </a:endParaRPr>
          </a:p>
        </p:txBody>
      </p:sp>
    </p:spTree>
    <p:extLst>
      <p:ext uri="{BB962C8B-B14F-4D97-AF65-F5344CB8AC3E}">
        <p14:creationId xmlns:p14="http://schemas.microsoft.com/office/powerpoint/2010/main" val="2833695275"/>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8" name="Content Placeholder 2"/>
          <p:cNvSpPr txBox="1">
            <a:spLocks/>
          </p:cNvSpPr>
          <p:nvPr/>
        </p:nvSpPr>
        <p:spPr bwMode="auto">
          <a:xfrm>
            <a:off x="1439466" y="3057525"/>
            <a:ext cx="6481763" cy="827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a:buFont typeface="Arial" panose="020B0604020202020204" pitchFamily="34" charset="0"/>
              <a:buNone/>
            </a:pPr>
            <a:endParaRPr lang="en-GB" altLang="en-US" sz="3000" b="1" i="1">
              <a:solidFill>
                <a:srgbClr val="002060"/>
              </a:solidFill>
            </a:endParaRPr>
          </a:p>
        </p:txBody>
      </p:sp>
      <p:pic>
        <p:nvPicPr>
          <p:cNvPr id="31749" name="Picture 2" descr="Image previe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
            <a:ext cx="4619670" cy="2665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0" name="Picture 6" descr="Image preview"/>
          <p:cNvPicPr>
            <a:picLocks noChangeAspect="1" noChangeArrowheads="1"/>
          </p:cNvPicPr>
          <p:nvPr/>
        </p:nvPicPr>
        <p:blipFill rotWithShape="1">
          <a:blip r:embed="rId4">
            <a:extLst>
              <a:ext uri="{28A0092B-C50C-407E-A947-70E740481C1C}">
                <a14:useLocalDpi xmlns:a14="http://schemas.microsoft.com/office/drawing/2010/main" val="0"/>
              </a:ext>
            </a:extLst>
          </a:blip>
          <a:srcRect t="9566"/>
          <a:stretch/>
        </p:blipFill>
        <p:spPr bwMode="auto">
          <a:xfrm>
            <a:off x="0" y="2653776"/>
            <a:ext cx="4619670" cy="2489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1" name="Picture 8" descr="https://attachments.office.net/owa/dbrown%40boclair.e-dunbarton.sch.uk/service.svc/s/GetAttachmentThumbnail?id=AAMkAGQwMzVmY2FiLWMxNjAtNGE2Mi1hMGUwLTQ0YmU0M2U2NzY1MQBGAAAAAADojz4aNKiaSq0eG6pd0l%2BmBwBhRBUAZgWtQY5R%2BNhbLVJQAAAAAAENAABhRBUAZgWtQY5R%2BNhbLVJQAAmAqNgGAAABEgAQAA8df9sjiM5Ao5DnIE5Usfg%3D&amp;thumbnailType=2&amp;token=eyJhbGciOiJSUzI1NiIsImtpZCI6IjczRkI5QkJFRjYzNjc4RDRGN0U4NEI0NDBCQUJCMTJBMzM5RDlGOTgiLCJ0eXAiOiJKV1QiLCJ4NXQiOiJjX3VidnZZMmVOVDM2RXRFQzZ1eEtqT2RuNWcifQ.eyJvcmlnaW4iOiJodHRwczovL291dGxvb2sub2ZmaWNlLmNvbSIsInVjIjoiNzNlNTE2Mzg3YjQ5NGEzY2I3YWVmY2YyMjNjYmY4MTQiLCJ2ZXIiOiJFeGNoYW5nZS5DYWxsYmFjay5WMSIsImFwcGN0eHNlbmRlciI6Ik93YURvd25sb2FkQGNjZDMyY2EzLTE2Y2UtNDI4Zi05NTQxLTM3MmQ2YjA1MTkyOSIsImlzc3JpbmciOiJXVyIsImFwcGN0eCI6IntcIm1zZXhjaHByb3RcIjpcIm93YVwiLFwicHVpZFwiOlwiMTE1MzkwNjY2MDY5NTM1ODMzMFwiLFwic2NvcGVcIjpcIk93YURvd25sb2FkXCIsXCJvaWRcIjpcIjI4YmM2YWI3LWQ1MWQtNDc2Mi05OTRkLTVlNjkwMjhkNjZmMVwiLFwicHJpbWFyeXNpZFwiOlwiUy0xLTUtMjEtMjgxNDA1MzYwNi0xODc1OTc4NDkzLTQ2MDE5MC0xMTExODY2NlwifSIsIm5iZiI6MTY5OTQ3MzAxNywiZXhwIjoxNjk5NDczNjE3LCJpc3MiOiIwMDAwMDAwMi0wMDAwLTBmZjEtY2UwMC0wMDAwMDAwMDAwMDBAY2NkMzJjYTMtMTZjZS00MjhmLTk1NDEtMzcyZDZiMDUxOTI5IiwiYXVkIjoiMDAwMDAwMDItMDAwMC0wZmYxLWNlMDAtMDAwMDAwMDAwMDAwL2F0dGFjaG1lbnRzLm9mZmljZS5uZXRAY2NkMzJjYTMtMTZjZS00MjhmLTk1NDEtMzcyZDZiMDUxOTI5IiwiaGFwcCI6Im93YSJ9.JGy9UAlueE4EQX617Vtn2zx4tuHyxCK4nZqRl9UzZfruUage5_FILzvihUx8EhxHJ_iv-rCzHB-gcc4dKloZCm8H40hMmRV1_W9jcKSoBbrHfj_9pQCpDhxR_ef5JeMd4zAXdkECyt4DottRe0sa0rM5SqHORaQsHXeVlZeoMN5_Jy16wEbp2F-HOrh1Ky1AtZ8rbfnKULSxEuO1R3sFPz_8J4Cf7z-h4wrBcjaeIw_MXxN1vhr5eQ5pTyL3ANaJppsG_lO0twToeY82cRP1R74Pj4fzlymuLXC7zOxWTAC5vX1GqXJEvlrCocCvdBMXXA9GPDis5_YpcsxXeYhDRg&amp;X-OWA-CANARY=_s19AypNRECd-AbAW77ytsA0Y9iT4NsYSR8r0VM85iGR7FUFwqV0kuvD9fAlLR-u4eZ39CyUhIQ.&amp;owa=outlook.office.com&amp;scriptVer=20231027003.12&amp;animation=true"/>
          <p:cNvPicPr>
            <a:picLocks noChangeAspect="1" noChangeArrowheads="1"/>
          </p:cNvPicPr>
          <p:nvPr/>
        </p:nvPicPr>
        <p:blipFill rotWithShape="1">
          <a:blip r:embed="rId5">
            <a:extLst>
              <a:ext uri="{28A0092B-C50C-407E-A947-70E740481C1C}">
                <a14:useLocalDpi xmlns:a14="http://schemas.microsoft.com/office/drawing/2010/main" val="0"/>
              </a:ext>
            </a:extLst>
          </a:blip>
          <a:srcRect t="8046"/>
          <a:stretch/>
        </p:blipFill>
        <p:spPr bwMode="auto">
          <a:xfrm>
            <a:off x="4619671" y="2645049"/>
            <a:ext cx="4524330" cy="24799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2" name="Picture 26" descr="Image preview"/>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19671" y="1"/>
            <a:ext cx="4524329" cy="2673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6" name="Title 1"/>
          <p:cNvSpPr>
            <a:spLocks noGrp="1"/>
          </p:cNvSpPr>
          <p:nvPr>
            <p:ph type="ctrTitle"/>
          </p:nvPr>
        </p:nvSpPr>
        <p:spPr>
          <a:xfrm>
            <a:off x="1041947" y="2082770"/>
            <a:ext cx="7276799" cy="1087502"/>
          </a:xfrm>
        </p:spPr>
        <p:txBody>
          <a:bodyPr>
            <a:normAutofit fontScale="90000"/>
          </a:bodyPr>
          <a:lstStyle/>
          <a:p>
            <a:pPr algn="l"/>
            <a:r>
              <a:rPr lang="en-GB" altLang="en-US" sz="5400" b="1" i="1" dirty="0" smtClean="0">
                <a:solidFill>
                  <a:schemeClr val="bg1">
                    <a:lumMod val="95000"/>
                  </a:schemeClr>
                </a:solidFill>
              </a:rPr>
              <a:t>Achievement </a:t>
            </a:r>
            <a:r>
              <a:rPr lang="en-GB" altLang="en-US" sz="5400" b="1" i="1" dirty="0">
                <a:solidFill>
                  <a:schemeClr val="bg1">
                    <a:lumMod val="95000"/>
                  </a:schemeClr>
                </a:solidFill>
              </a:rPr>
              <a:t>Resource</a:t>
            </a:r>
            <a:endParaRPr lang="en-GB" altLang="en-US" sz="5400" b="1" dirty="0">
              <a:solidFill>
                <a:schemeClr val="bg1">
                  <a:lumMod val="95000"/>
                </a:schemeClr>
              </a:solidFill>
            </a:endParaRPr>
          </a:p>
        </p:txBody>
      </p:sp>
    </p:spTree>
    <p:extLst>
      <p:ext uri="{BB962C8B-B14F-4D97-AF65-F5344CB8AC3E}">
        <p14:creationId xmlns:p14="http://schemas.microsoft.com/office/powerpoint/2010/main" val="374510305"/>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6" name="Content Placeholder 2"/>
          <p:cNvSpPr txBox="1">
            <a:spLocks/>
          </p:cNvSpPr>
          <p:nvPr/>
        </p:nvSpPr>
        <p:spPr bwMode="auto">
          <a:xfrm>
            <a:off x="1439466" y="3057525"/>
            <a:ext cx="6481763" cy="827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a:buFont typeface="Arial" panose="020B0604020202020204" pitchFamily="34" charset="0"/>
              <a:buNone/>
            </a:pPr>
            <a:endParaRPr lang="en-GB" altLang="en-US" sz="3000" b="1" i="1">
              <a:solidFill>
                <a:srgbClr val="002060"/>
              </a:solidFill>
            </a:endParaRPr>
          </a:p>
        </p:txBody>
      </p:sp>
      <p:pic>
        <p:nvPicPr>
          <p:cNvPr id="33797" name="Picture 4" descr="Image previe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78874" y="0"/>
            <a:ext cx="4665125" cy="2614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8" name="Picture 6" descr="Image preview"/>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2614195"/>
            <a:ext cx="4472326" cy="2526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9" name="Picture 8" descr="https://attachments.office.net/owa/dbrown%40boclair.e-dunbarton.sch.uk/service.svc/s/GetAttachmentThumbnail?id=AAMkAGQwMzVmY2FiLWMxNjAtNGE2Mi1hMGUwLTQ0YmU0M2U2NzY1MQBGAAAAAADojz4aNKiaSq0eG6pd0l%2BmBwBhRBUAZgWtQY5R%2BNhbLVJQAAAAAAENAABhRBUAZgWtQY5R%2BNhbLVJQAAmAqNgGAAABEgAQAIprivvuGqBEjfqZvlZoBPU%3D&amp;thumbnailType=2&amp;token=eyJhbGciOiJSUzI1NiIsImtpZCI6IjczRkI5QkJFRjYzNjc4RDRGN0U4NEI0NDBCQUJCMTJBMzM5RDlGOTgiLCJ0eXAiOiJKV1QiLCJ4NXQiOiJjX3VidnZZMmVOVDM2RXRFQzZ1eEtqT2RuNWcifQ.eyJvcmlnaW4iOiJodHRwczovL291dGxvb2sub2ZmaWNlLmNvbSIsInVjIjoiNzNlNTE2Mzg3YjQ5NGEzY2I3YWVmY2YyMjNjYmY4MTQiLCJ2ZXIiOiJFeGNoYW5nZS5DYWxsYmFjay5WMSIsImFwcGN0eHNlbmRlciI6Ik93YURvd25sb2FkQGNjZDMyY2EzLTE2Y2UtNDI4Zi05NTQxLTM3MmQ2YjA1MTkyOSIsImlzc3JpbmciOiJXVyIsImFwcGN0eCI6IntcIm1zZXhjaHByb3RcIjpcIm93YVwiLFwicHVpZFwiOlwiMTE1MzkwNjY2MDY5NTM1ODMzMFwiLFwic2NvcGVcIjpcIk93YURvd25sb2FkXCIsXCJvaWRcIjpcIjI4YmM2YWI3LWQ1MWQtNDc2Mi05OTRkLTVlNjkwMjhkNjZmMVwiLFwicHJpbWFyeXNpZFwiOlwiUy0xLTUtMjEtMjgxNDA1MzYwNi0xODc1OTc4NDkzLTQ2MDE5MC0xMTExODY2NlwifSIsIm5iZiI6MTY5OTQ3MzMxNywiZXhwIjoxNjk5NDczOTE3LCJpc3MiOiIwMDAwMDAwMi0wMDAwLTBmZjEtY2UwMC0wMDAwMDAwMDAwMDBAY2NkMzJjYTMtMTZjZS00MjhmLTk1NDEtMzcyZDZiMDUxOTI5IiwiYXVkIjoiMDAwMDAwMDItMDAwMC0wZmYxLWNlMDAtMDAwMDAwMDAwMDAwL2F0dGFjaG1lbnRzLm9mZmljZS5uZXRAY2NkMzJjYTMtMTZjZS00MjhmLTk1NDEtMzcyZDZiMDUxOTI5IiwiaGFwcCI6Im93YSJ9.sasKTcXAu0clzKAT_469S5yJ2JOGviuVg5L_41Y19cBbCKLl4HZv4HvjPzsBMiBn6tnXV4C0Xcxtbgyv1LV8blzcOTp74zZqPAHQSDiRBFuQawFZoz9v0t3iTeOC41gmyLagvteoJioqK_KrTIN4kSMZmdiGVh2VM39cOwzVJHiXulQ1PAFkPKV5VVebPQuIF2a97Dq9iBwQut3aXFiGLxirBYvZZ0b-Pbo-ACV8pzMsE8wTz0ctY3CCqVxGVQbz62V5VqTImSV3kbbaKH4AAFhR5uV9RiH1ao9ZcXRXTRtWhRHHu9MYOfQFL1neMcZQnYmiA4C5PTsE7DeZnRmz0g&amp;X-OWA-CANARY=_s19AypNRECd-AbAW77ytsA0Y9iT4NsYSR8r0VM85iGR7FUFwqV0kuvD9fAlLR-u4eZ39CyUhIQ.&amp;owa=outlook.office.com&amp;scriptVer=20231027003.12&amp;animation=tru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72326" y="2614195"/>
            <a:ext cx="4671673" cy="25339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0" name="Content Placeholder 2"/>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548" y="0"/>
            <a:ext cx="4472325" cy="2614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4" name="Title 1"/>
          <p:cNvSpPr>
            <a:spLocks noGrp="1"/>
          </p:cNvSpPr>
          <p:nvPr>
            <p:ph type="ctrTitle"/>
          </p:nvPr>
        </p:nvSpPr>
        <p:spPr>
          <a:xfrm>
            <a:off x="1527169" y="2228299"/>
            <a:ext cx="6750101" cy="757238"/>
          </a:xfrm>
        </p:spPr>
        <p:txBody>
          <a:bodyPr>
            <a:noAutofit/>
          </a:bodyPr>
          <a:lstStyle/>
          <a:p>
            <a:pPr algn="l"/>
            <a:r>
              <a:rPr lang="en-GB" altLang="en-US" sz="5400" b="1" i="1" dirty="0">
                <a:solidFill>
                  <a:schemeClr val="bg1">
                    <a:lumMod val="95000"/>
                  </a:schemeClr>
                </a:solidFill>
              </a:rPr>
              <a:t>Wellbeing Resource</a:t>
            </a:r>
            <a:endParaRPr lang="en-GB" altLang="en-US" sz="5400" b="1" dirty="0">
              <a:solidFill>
                <a:schemeClr val="bg1">
                  <a:lumMod val="95000"/>
                </a:schemeClr>
              </a:solidFill>
            </a:endParaRPr>
          </a:p>
        </p:txBody>
      </p:sp>
    </p:spTree>
    <p:extLst>
      <p:ext uri="{BB962C8B-B14F-4D97-AF65-F5344CB8AC3E}">
        <p14:creationId xmlns:p14="http://schemas.microsoft.com/office/powerpoint/2010/main" val="2290651293"/>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par>
    </p:tnLst>
  </p:timing>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panose="020B0004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4665</TotalTime>
  <Words>1661</Words>
  <Application>Microsoft Office PowerPoint</Application>
  <PresentationFormat>On-screen Show (16:9)</PresentationFormat>
  <Paragraphs>455</Paragraphs>
  <Slides>57</Slides>
  <Notes>18</Notes>
  <HiddenSlides>0</HiddenSlides>
  <MMClips>0</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57</vt:i4>
      </vt:variant>
    </vt:vector>
  </HeadingPairs>
  <TitlesOfParts>
    <vt:vector size="70" baseType="lpstr">
      <vt:lpstr>MS PGothic</vt:lpstr>
      <vt:lpstr>Aptos</vt:lpstr>
      <vt:lpstr>Aptos Display</vt:lpstr>
      <vt:lpstr>Arial</vt:lpstr>
      <vt:lpstr>Calibri</vt:lpstr>
      <vt:lpstr>Century Gothic</vt:lpstr>
      <vt:lpstr>Lucida Sans</vt:lpstr>
      <vt:lpstr>Noto Sans Symbols</vt:lpstr>
      <vt:lpstr>Times New Roman</vt:lpstr>
      <vt:lpstr>Verdana</vt:lpstr>
      <vt:lpstr>Simple Light</vt:lpstr>
      <vt:lpstr>Office Theme</vt:lpstr>
      <vt:lpstr>1_office theme</vt:lpstr>
      <vt:lpstr>PowerPoint Presentation</vt:lpstr>
      <vt:lpstr>PowerPoint Presentation</vt:lpstr>
      <vt:lpstr>PowerPoint Presentation</vt:lpstr>
      <vt:lpstr>Welcome to the future</vt:lpstr>
      <vt:lpstr>Key pillars for success</vt:lpstr>
      <vt:lpstr>Height Light and Space</vt:lpstr>
      <vt:lpstr>Boclair Support Spine</vt:lpstr>
      <vt:lpstr>Achievement Resource</vt:lpstr>
      <vt:lpstr>Wellbeing Resource</vt:lpstr>
      <vt:lpstr>ASN Resource</vt:lpstr>
      <vt:lpstr>    SfL Resource</vt:lpstr>
      <vt:lpstr>Boclair Learning Resource</vt:lpstr>
      <vt:lpstr>S6 Learning Zone</vt:lpstr>
      <vt:lpstr>Community Cafe</vt:lpstr>
      <vt:lpstr>New learning spaces</vt:lpstr>
      <vt:lpstr>Wider Achievement Programme</vt:lpstr>
      <vt:lpstr>John Muir Award</vt:lpstr>
      <vt:lpstr>S2 Foodbank Project</vt:lpstr>
      <vt:lpstr>S3 Dementia Friends</vt:lpstr>
      <vt:lpstr>SCQF Level 6 First Aid at work training – S4</vt:lpstr>
      <vt:lpstr>PowerPoint Presentation</vt:lpstr>
      <vt:lpstr>PowerPoint Presentation</vt:lpstr>
      <vt:lpstr>PowerPoint Presentation</vt:lpstr>
      <vt:lpstr>Level 6 Leading Mental Health training</vt:lpstr>
      <vt:lpstr>Senior Baristas and work experience for younger pupils</vt:lpstr>
      <vt:lpstr>Pupil Leadership</vt:lpstr>
      <vt:lpstr>Pupil Voice</vt:lpstr>
      <vt:lpstr>PowerPoint Presentation</vt:lpstr>
      <vt:lpstr>Attainment Overview</vt:lpstr>
      <vt:lpstr>Leavers 2024 - Improving Attainment for all</vt:lpstr>
      <vt:lpstr>Breadth and Depth Leavers – SCQF Awards Boclair</vt:lpstr>
      <vt:lpstr>Breadth and Depth Leavers – SCQF Awards VC</vt:lpstr>
      <vt:lpstr>Breadth and Depth Leavers – SQA A-C Awards Boclair</vt:lpstr>
      <vt:lpstr>Breadth and Depth Leavers – SQA A-C Awards VC</vt:lpstr>
      <vt:lpstr>PowerPoint Presentation</vt:lpstr>
      <vt:lpstr>Breadth and Depth Leavers</vt:lpstr>
      <vt:lpstr>Breadth and Depth Leavers</vt:lpstr>
      <vt:lpstr>Breadth and Depth Leavers</vt:lpstr>
      <vt:lpstr>PowerPoint Presentation</vt:lpstr>
      <vt:lpstr>PowerPoint Presentation</vt:lpstr>
      <vt:lpstr>Mrs Gillespie &amp; Miss Hossack  Principal Teachers of Guidance</vt:lpstr>
      <vt:lpstr>Role of Guidance Teacher</vt:lpstr>
      <vt:lpstr>P7 Transition Process</vt:lpstr>
      <vt:lpstr>PowerPoint Presentation</vt:lpstr>
      <vt:lpstr>Uniform </vt:lpstr>
      <vt:lpstr>PowerPoint Presentation</vt:lpstr>
      <vt:lpstr>PowerPoint Presentation</vt:lpstr>
      <vt:lpstr>PowerPoint Presentation</vt:lpstr>
      <vt:lpstr>S1 Residential - Lendrick Muir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End</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Insight Update</dc:title>
  <dc:creator>025DBrown</dc:creator>
  <cp:lastModifiedBy>Mr Brown</cp:lastModifiedBy>
  <cp:revision>76</cp:revision>
  <dcterms:modified xsi:type="dcterms:W3CDTF">2025-05-21T16:36:25Z</dcterms:modified>
</cp:coreProperties>
</file>