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432" r:id="rId4"/>
    <p:sldId id="418" r:id="rId5"/>
    <p:sldId id="420" r:id="rId6"/>
    <p:sldId id="443" r:id="rId7"/>
    <p:sldId id="421" r:id="rId8"/>
    <p:sldId id="423" r:id="rId9"/>
    <p:sldId id="424" r:id="rId10"/>
    <p:sldId id="425" r:id="rId11"/>
    <p:sldId id="43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9FF"/>
    <a:srgbClr val="FF99CC"/>
    <a:srgbClr val="FF3399"/>
    <a:srgbClr val="68A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3BDE-2E32-43ED-A151-28DA0828F706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D4341-FFF3-4199-B53E-4E0763F3C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1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17180" cy="365125"/>
          </a:xfrm>
        </p:spPr>
        <p:txBody>
          <a:bodyPr/>
          <a:lstStyle>
            <a:lvl1pPr algn="ctr">
              <a:defRPr sz="1400" b="1">
                <a:solidFill>
                  <a:srgbClr val="0070C0"/>
                </a:solidFill>
              </a:defRPr>
            </a:lvl1pPr>
          </a:lstStyle>
          <a:p>
            <a:r>
              <a:rPr lang="en-GB" dirty="0" smtClean="0"/>
              <a:t>Respect			Honesty			Fairness			</a:t>
            </a:r>
            <a:r>
              <a:rPr lang="en-GB" dirty="0" err="1" smtClean="0"/>
              <a:t>Achivement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7" name="Picture 6" descr="logo small.jp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69586" y="0"/>
            <a:ext cx="1422414" cy="14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557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198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444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0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5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89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738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652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3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52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34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83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5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60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7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7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43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01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88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FB48-E517-4495-8A35-2BAED0B0FC83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AF2EC-A998-47C2-AF18-CB0AA836DF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2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866B-43A4-4E0E-87C2-A9830AE1A03F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2B806-05B3-45DD-9E2C-BDA8A750E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30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2477192"/>
            <a:ext cx="11000509" cy="2387600"/>
          </a:xfrm>
        </p:spPr>
        <p:txBody>
          <a:bodyPr>
            <a:noAutofit/>
          </a:bodyPr>
          <a:lstStyle/>
          <a:p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/>
              <a:t/>
            </a:r>
            <a:br>
              <a:rPr lang="en-GB" sz="3400" dirty="0"/>
            </a:b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S4 into S5 Course Choice</a:t>
            </a:r>
            <a:b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Evening</a:t>
            </a:r>
            <a:b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2025</a:t>
            </a:r>
            <a:r>
              <a:rPr lang="en-GB" sz="3400" dirty="0" smtClean="0"/>
              <a:t/>
            </a:r>
            <a:br>
              <a:rPr lang="en-GB" sz="3400" dirty="0" smtClean="0"/>
            </a:br>
            <a:endParaRPr lang="en-GB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5300" b="1" dirty="0" smtClean="0"/>
              <a:t>School Website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745" y="1990894"/>
            <a:ext cx="109219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354" y="1700462"/>
            <a:ext cx="9337803" cy="413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4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046" y="369912"/>
            <a:ext cx="11000509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900" dirty="0"/>
              <a:t/>
            </a:r>
            <a:br>
              <a:rPr lang="en-GB" sz="4900" dirty="0"/>
            </a:br>
            <a:r>
              <a:rPr lang="en-GB" sz="7300" b="1" dirty="0" smtClean="0"/>
              <a:t>S4 into S5 Course Choice</a:t>
            </a:r>
            <a:br>
              <a:rPr lang="en-GB" sz="7300" b="1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150" y="2123540"/>
            <a:ext cx="7087063" cy="356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6700" b="1" dirty="0" smtClean="0"/>
              <a:t>Course Choice for S5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745" y="1990894"/>
            <a:ext cx="109219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 S5 pupils take forward 5 out of their current 7 subjects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All S5 pupils study English and choose 4 other subjects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Pupils should choose subjects based around:</a:t>
            </a:r>
          </a:p>
          <a:p>
            <a:pPr marL="4000500" lvl="8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Progression	</a:t>
            </a:r>
          </a:p>
          <a:p>
            <a:pPr marL="4000500" lvl="8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Interest &amp; Achievement</a:t>
            </a:r>
          </a:p>
          <a:p>
            <a:pPr marL="4000500" lvl="8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Career Aspirations &amp; Future Pathways</a:t>
            </a:r>
          </a:p>
          <a:p>
            <a:pPr marL="4000500" lvl="8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All pupils will also have core PSE and PE as part of their curriculum</a:t>
            </a: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43431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900" dirty="0"/>
              <a:t/>
            </a:r>
            <a:br>
              <a:rPr lang="en-GB" sz="4900" dirty="0"/>
            </a:b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982" y="341746"/>
            <a:ext cx="7569656" cy="536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900" dirty="0"/>
              <a:t/>
            </a:r>
            <a:br>
              <a:rPr lang="en-GB" sz="4900" dirty="0"/>
            </a:b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53439"/>
          <a:stretch/>
        </p:blipFill>
        <p:spPr>
          <a:xfrm>
            <a:off x="2442968" y="341746"/>
            <a:ext cx="7366665" cy="41637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3773" y="4721916"/>
            <a:ext cx="11778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In S5 young people should select subjects / course to maximise their attainment profile and give them their best chance of securing their intended post school destination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5840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900" dirty="0"/>
              <a:t/>
            </a:r>
            <a:br>
              <a:rPr lang="en-GB" sz="4900" dirty="0"/>
            </a:b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652" y="873457"/>
            <a:ext cx="7794918" cy="503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6700" b="1" dirty="0" smtClean="0"/>
              <a:t>General Advice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5301" y="1182038"/>
            <a:ext cx="1139836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 </a:t>
            </a:r>
            <a:r>
              <a:rPr lang="en-GB" sz="2400" dirty="0" smtClean="0"/>
              <a:t>select your five strongest subjects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</a:t>
            </a:r>
            <a:r>
              <a:rPr lang="en-GB" sz="2400" dirty="0" smtClean="0"/>
              <a:t> remember that we cannot guarantee first choice subject combinations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</a:t>
            </a:r>
            <a:r>
              <a:rPr lang="en-GB" sz="2400" dirty="0" smtClean="0"/>
              <a:t> research around your chosen pathway /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DON’T</a:t>
            </a:r>
            <a:r>
              <a:rPr lang="en-GB" sz="2400" dirty="0" smtClean="0"/>
              <a:t> worry if you need to make changes at a later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DON’T</a:t>
            </a:r>
            <a:r>
              <a:rPr lang="en-GB" sz="2400" dirty="0" smtClean="0"/>
              <a:t> select subjects based around the teachers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DON’T</a:t>
            </a:r>
            <a:r>
              <a:rPr lang="en-GB" sz="2400" dirty="0" smtClean="0"/>
              <a:t> select subjects based around your friends</a:t>
            </a:r>
          </a:p>
          <a:p>
            <a:pPr algn="ctr"/>
            <a:endParaRPr lang="en-GB" sz="2200" dirty="0"/>
          </a:p>
          <a:p>
            <a:pPr algn="ctr"/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42913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745" y="1990894"/>
            <a:ext cx="109219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9806" y="30207"/>
            <a:ext cx="4333875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745" y="341746"/>
            <a:ext cx="11000509" cy="1237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5300" b="1" dirty="0" smtClean="0"/>
              <a:t>Further Support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0982"/>
            <a:ext cx="12192000" cy="62701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Respect		Honesty		Fairness		Ambition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18710" cy="196734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CD492B6-4605-4480-80EC-6DF953EA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3891" y="0"/>
            <a:ext cx="1958109" cy="1908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745" y="1990894"/>
            <a:ext cx="109219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336" y="1579418"/>
            <a:ext cx="7553325" cy="1971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502" y="3707374"/>
            <a:ext cx="4957774" cy="22682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6428" y="3741487"/>
            <a:ext cx="4002348" cy="245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17645</TotalTime>
  <Words>288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Custom Design</vt:lpstr>
      <vt:lpstr>   S4 into S5 Course Choice  Information Evening  February 2025 </vt:lpstr>
      <vt:lpstr>   S4 into S5 Course Choice  </vt:lpstr>
      <vt:lpstr>   Course Choice for S5</vt:lpstr>
      <vt:lpstr>   </vt:lpstr>
      <vt:lpstr>   </vt:lpstr>
      <vt:lpstr>   </vt:lpstr>
      <vt:lpstr>   General Advice</vt:lpstr>
      <vt:lpstr>PowerPoint Presentation</vt:lpstr>
      <vt:lpstr>   Further Support</vt:lpstr>
      <vt:lpstr>   School Website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NWalsh</dc:creator>
  <cp:lastModifiedBy>East Dunbartonshire Council</cp:lastModifiedBy>
  <cp:revision>133</cp:revision>
  <dcterms:created xsi:type="dcterms:W3CDTF">2022-03-23T09:31:55Z</dcterms:created>
  <dcterms:modified xsi:type="dcterms:W3CDTF">2025-02-10T13:56:54Z</dcterms:modified>
</cp:coreProperties>
</file>